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82" r:id="rId6"/>
    <p:sldMasterId id="2147483691" r:id="rId7"/>
    <p:sldMasterId id="2147483704" r:id="rId8"/>
    <p:sldMasterId id="2147483714" r:id="rId9"/>
  </p:sldMasterIdLst>
  <p:notesMasterIdLst>
    <p:notesMasterId r:id="rId30"/>
  </p:notesMasterIdLst>
  <p:sldIdLst>
    <p:sldId id="2147480451" r:id="rId10"/>
    <p:sldId id="2147480471" r:id="rId11"/>
    <p:sldId id="2147480698" r:id="rId12"/>
    <p:sldId id="2147480705" r:id="rId13"/>
    <p:sldId id="2147480704" r:id="rId14"/>
    <p:sldId id="2147480716" r:id="rId15"/>
    <p:sldId id="2147480712" r:id="rId16"/>
    <p:sldId id="2147480718" r:id="rId17"/>
    <p:sldId id="2147480713" r:id="rId18"/>
    <p:sldId id="2147480717" r:id="rId19"/>
    <p:sldId id="2147480709" r:id="rId20"/>
    <p:sldId id="2147480708" r:id="rId21"/>
    <p:sldId id="2147480710" r:id="rId22"/>
    <p:sldId id="2147480638" r:id="rId23"/>
    <p:sldId id="2147480715" r:id="rId24"/>
    <p:sldId id="2147480590" r:id="rId25"/>
    <p:sldId id="2147480466" r:id="rId26"/>
    <p:sldId id="2147480714" r:id="rId27"/>
    <p:sldId id="2147480482" r:id="rId28"/>
    <p:sldId id="2147480711" r:id="rId2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4B4E26-520F-47C5-8281-C1673851927D}">
          <p14:sldIdLst>
            <p14:sldId id="2147480451"/>
            <p14:sldId id="2147480471"/>
            <p14:sldId id="2147480698"/>
            <p14:sldId id="2147480705"/>
            <p14:sldId id="2147480704"/>
            <p14:sldId id="2147480716"/>
            <p14:sldId id="2147480712"/>
            <p14:sldId id="2147480718"/>
            <p14:sldId id="2147480713"/>
            <p14:sldId id="2147480717"/>
            <p14:sldId id="2147480709"/>
            <p14:sldId id="2147480708"/>
            <p14:sldId id="2147480710"/>
            <p14:sldId id="2147480638"/>
          </p14:sldIdLst>
        </p14:section>
        <p14:section name="Annex - Case Studies and Best Practice" id="{E322879F-7B75-4F75-A176-C1383FEE6623}">
          <p14:sldIdLst>
            <p14:sldId id="2147480715"/>
            <p14:sldId id="2147480590"/>
            <p14:sldId id="2147480466"/>
            <p14:sldId id="2147480714"/>
            <p14:sldId id="2147480482"/>
            <p14:sldId id="21474807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DA6913-9940-9CF1-C264-63D3D99F79A1}" name="Owen Jenkins" initials="OJ" userId="S::owen.jenkins@surreycc.gov.uk::4a9e8aaf-554d-461a-bad7-0f747be171e6" providerId="AD"/>
  <p188:author id="{84D10717-4C4A-7592-EB5A-D52624446FE2}" name="Andy Brown" initials="AB" userId="S::andy.brown@surreycc.gov.uk::f4caef31-a7d0-4e06-8179-8191eed40a89" providerId="AD"/>
  <p188:author id="{5EE06A27-7865-EAF8-4F1C-7CD3791D8267}" name="Hannah Dirks" initials="HD" userId="S::Hannah.Dirks@surreycc.gov.uk::50867a37-e3b6-427c-9455-25f945756937" providerId="AD"/>
  <p188:author id="{14D84F28-9EAD-8943-77F9-C9A289B607F2}" name="Olivia Michelmore" initials="" userId="S::Olivia.Michelmore@surreycc.gov.uk::79643b20-98fb-438b-8348-43dc0ee58801" providerId="AD"/>
  <p188:author id="{16545337-5485-0F44-9D33-F578D7D7BC82}" name="Jean-Pierre Moore" initials="JM" userId="S::jeanpierre.moore@surreycc.gov.uk::46dd7802-7737-48a3-a3e3-5b81700d9c99" providerId="AD"/>
  <p188:author id="{A78A7441-382B-7E0A-444C-AD30F7C10E39}" name="Michael Smith" initials="MS" userId="S::Michael.Smith1@surreycc.gov.uk::9f37c0b2-f8c8-439a-bd44-589f4d6d3afe" providerId="AD"/>
  <p188:author id="{6A948145-C3AF-9241-1308-E03F80EF8973}" name="Joanna Killian" initials="JK" userId="S::Joanna.Killian@surreycc.gov.uk::b51d1d78-2ed1-45c3-ae2a-2b0962999478" providerId="AD"/>
  <p188:author id="{4B470A83-ED56-27AD-C157-B6C2F05AE002}" name="Abbey Cortazzi" initials="AC" userId="S::Abbey.Cortazzi@surreycc.gov.uk::2393f8a0-3c74-48e5-a207-8647216f90ba" providerId="AD"/>
  <p188:author id="{FAD37591-9E2B-E33E-F5F7-2358A1124DF5}" name="Jean-Pierre Moore" initials="" userId="S::JeanPierre.Moore@surreycc.gov.uk::46dd7802-7737-48a3-a3e3-5b81700d9c99" providerId="AD"/>
  <p188:author id="{85349DA8-A0CC-569C-DBC2-6B23769ED87F}" name="Catherine Jevans" initials="CJ" userId="S::catherine.jevans@surreycc.gov.uk::3fef868d-3cd0-468f-b5f5-15d2328cbc2d" providerId="AD"/>
  <p188:author id="{9DB79AB5-C6AA-2C6F-3A23-72E2E527E612}" name="Sam Reynolds" initials="SR" userId="S::sam.reynolds@surreycc.gov.uk::527b8c93-6f3f-4326-8606-d08c19ec4687" providerId="AD"/>
  <p188:author id="{44D451BD-E935-831F-0082-8B0476F0CE9F}" name="James Glover" initials="JG" userId="S::James.Glover@surreycc.gov.uk::a9d4425c-f642-4971-a810-acbfddd08a43" providerId="AD"/>
  <p188:author id="{738401CF-AC3C-3372-23A5-AF4EA5892032}" name="Ellie Rogers" initials="ER" userId="S::Ellie.Rogers@surreycc.gov.uk::3f73597d-3242-4f5a-abc0-add596262950" providerId="AD"/>
  <p188:author id="{66B76CD0-D628-6F51-8699-D15F2B7A1BEE}" name="Adam Whittaker" initials="AW" userId="S::adam.whittaker@surreycc.gov.uk::fe8d6c9f-8c91-47a9-8226-390e2009323f" providerId="AD"/>
  <p188:author id="{BE6429D8-E39B-1898-DD51-098F7C07A7E4}" name="Nicola Kilvington" initials="NK" userId="S::Nicola.Kilvington@surreycc.gov.uk::72081451-772b-40b4-8b11-3c9dfa6af004" providerId="AD"/>
  <p188:author id="{54E85CFD-EAC2-A421-B3D2-E81C7683601B}" name="Shella-Marie Smith" initials="SS" userId="S::Shella.Smith@surreycc.gov.uk::1cd95c73-3558-4188-81cb-8ef421bd23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4A"/>
    <a:srgbClr val="256D66"/>
    <a:srgbClr val="46BFA7"/>
    <a:srgbClr val="A64F82"/>
    <a:srgbClr val="487D94"/>
    <a:srgbClr val="81AF48"/>
    <a:srgbClr val="000000"/>
    <a:srgbClr val="A74F83"/>
    <a:srgbClr val="626EA1"/>
    <a:srgbClr val="D3E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006D6-2FD5-F552-5A79-7DA3C24AA638}" v="1" dt="2025-07-04T09:56:45.245"/>
    <p1510:client id="{3126EDC2-F52A-B978-02AE-78833DC6700C}" v="2" dt="2025-07-03T15:02:39.134"/>
    <p1510:client id="{377B181E-7A88-4BCD-8AA4-40C274E44BD8}" v="3876" dt="2025-07-04T14:56:36.312"/>
    <p1510:client id="{54D3B83E-38A5-F595-0E83-4EB8AD318A2C}" v="1" dt="2025-07-03T16:02:34.378"/>
    <p1510:client id="{59C32B66-57F3-3024-85B9-CD2395B04AE4}" v="1" dt="2025-07-03T16:15:37.380"/>
    <p1510:client id="{5AA8460E-9D77-5B83-47DB-C5FD9819CAB8}" v="1080" dt="2025-07-03T23:38:49.453"/>
    <p1510:client id="{7924E2CB-AD3E-4054-89C6-3B1E63346B3D}" v="1484" dt="2025-07-04T14:01:16.404"/>
    <p1510:client id="{8693BD43-7698-4FB8-B309-9AE0ED821D33}" v="105" dt="2025-07-03T23:43:04.962"/>
    <p1510:client id="{88F2E573-EABB-65A4-7EC0-F2794B18E384}" v="2" dt="2025-07-04T06:24:14.555"/>
    <p1510:client id="{BE35853A-CE5E-C659-1BF8-D022163C7EC1}" v="2" dt="2025-07-03T21:36:21.511"/>
    <p1510:client id="{D6772411-EB6D-4FC8-AA52-2F8B468CA67A}" v="2" dt="2025-07-03T16:54:35.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Kilvington" userId="72081451-772b-40b4-8b11-3c9dfa6af004" providerId="ADAL" clId="{7924E2CB-AD3E-4054-89C6-3B1E63346B3D}"/>
    <pc:docChg chg="undo custSel addSld modSld sldOrd modSection">
      <pc:chgData name="Nicola Kilvington" userId="72081451-772b-40b4-8b11-3c9dfa6af004" providerId="ADAL" clId="{7924E2CB-AD3E-4054-89C6-3B1E63346B3D}" dt="2025-07-04T13:56:09.653" v="1463" actId="20577"/>
      <pc:docMkLst>
        <pc:docMk/>
      </pc:docMkLst>
      <pc:sldChg chg="modSp mod">
        <pc:chgData name="Nicola Kilvington" userId="72081451-772b-40b4-8b11-3c9dfa6af004" providerId="ADAL" clId="{7924E2CB-AD3E-4054-89C6-3B1E63346B3D}" dt="2025-07-03T21:15:23.115" v="1089" actId="404"/>
        <pc:sldMkLst>
          <pc:docMk/>
          <pc:sldMk cId="2474393531" sldId="2147480451"/>
        </pc:sldMkLst>
        <pc:spChg chg="mod">
          <ac:chgData name="Nicola Kilvington" userId="72081451-772b-40b4-8b11-3c9dfa6af004" providerId="ADAL" clId="{7924E2CB-AD3E-4054-89C6-3B1E63346B3D}" dt="2025-07-03T21:15:23.115" v="1089" actId="404"/>
          <ac:spMkLst>
            <pc:docMk/>
            <pc:sldMk cId="2474393531" sldId="2147480451"/>
            <ac:spMk id="6" creationId="{17C1ACD4-3A82-EB39-FCFA-526969778756}"/>
          </ac:spMkLst>
        </pc:spChg>
      </pc:sldChg>
      <pc:sldChg chg="modSp mod">
        <pc:chgData name="Nicola Kilvington" userId="72081451-772b-40b4-8b11-3c9dfa6af004" providerId="ADAL" clId="{7924E2CB-AD3E-4054-89C6-3B1E63346B3D}" dt="2025-07-03T21:16:02.799" v="1150" actId="6549"/>
        <pc:sldMkLst>
          <pc:docMk/>
          <pc:sldMk cId="3611031386" sldId="2147480471"/>
        </pc:sldMkLst>
        <pc:spChg chg="mod">
          <ac:chgData name="Nicola Kilvington" userId="72081451-772b-40b4-8b11-3c9dfa6af004" providerId="ADAL" clId="{7924E2CB-AD3E-4054-89C6-3B1E63346B3D}" dt="2025-07-03T21:16:02.799" v="1150" actId="6549"/>
          <ac:spMkLst>
            <pc:docMk/>
            <pc:sldMk cId="3611031386" sldId="2147480471"/>
            <ac:spMk id="2" creationId="{99FC0C37-6BD1-5789-8AC7-EA64EB334DD8}"/>
          </ac:spMkLst>
        </pc:spChg>
      </pc:sldChg>
      <pc:sldChg chg="modSp mod modCm">
        <pc:chgData name="Nicola Kilvington" userId="72081451-772b-40b4-8b11-3c9dfa6af004" providerId="ADAL" clId="{7924E2CB-AD3E-4054-89C6-3B1E63346B3D}" dt="2025-07-04T13:56:09.653" v="1463" actId="20577"/>
        <pc:sldMkLst>
          <pc:docMk/>
          <pc:sldMk cId="2919040749" sldId="2147480638"/>
        </pc:sldMkLst>
        <pc:spChg chg="mod">
          <ac:chgData name="Nicola Kilvington" userId="72081451-772b-40b4-8b11-3c9dfa6af004" providerId="ADAL" clId="{7924E2CB-AD3E-4054-89C6-3B1E63346B3D}" dt="2025-07-04T13:56:09.653" v="1463" actId="20577"/>
          <ac:spMkLst>
            <pc:docMk/>
            <pc:sldMk cId="2919040749" sldId="2147480638"/>
            <ac:spMk id="4" creationId="{2B8D2F02-4F0F-E894-B410-38B1F4EDE387}"/>
          </ac:spMkLst>
        </pc:spChg>
        <pc:extLst>
          <p:ext xmlns:p="http://schemas.openxmlformats.org/presentationml/2006/main" uri="{D6D511B9-2390-475A-947B-AFAB55BFBCF1}">
            <pc226:cmChg xmlns:pc226="http://schemas.microsoft.com/office/powerpoint/2022/06/main/command" chg="mod">
              <pc226:chgData name="Nicola Kilvington" userId="72081451-772b-40b4-8b11-3c9dfa6af004" providerId="ADAL" clId="{7924E2CB-AD3E-4054-89C6-3B1E63346B3D}" dt="2025-07-04T13:56:09.653" v="1463" actId="20577"/>
              <pc2:cmMkLst xmlns:pc2="http://schemas.microsoft.com/office/powerpoint/2019/9/main/command">
                <pc:docMk/>
                <pc:sldMk cId="2919040749" sldId="2147480638"/>
                <pc2:cmMk id="{0FDBBD65-29BD-42E4-A97D-443AEBAC5F08}"/>
              </pc2:cmMkLst>
            </pc226:cmChg>
          </p:ext>
        </pc:extLst>
      </pc:sldChg>
      <pc:sldChg chg="modSp mod">
        <pc:chgData name="Nicola Kilvington" userId="72081451-772b-40b4-8b11-3c9dfa6af004" providerId="ADAL" clId="{7924E2CB-AD3E-4054-89C6-3B1E63346B3D}" dt="2025-07-03T21:16:27.462" v="1152" actId="20577"/>
        <pc:sldMkLst>
          <pc:docMk/>
          <pc:sldMk cId="521941741" sldId="2147480705"/>
        </pc:sldMkLst>
        <pc:spChg chg="mod">
          <ac:chgData name="Nicola Kilvington" userId="72081451-772b-40b4-8b11-3c9dfa6af004" providerId="ADAL" clId="{7924E2CB-AD3E-4054-89C6-3B1E63346B3D}" dt="2025-07-03T21:16:27.462" v="1152" actId="20577"/>
          <ac:spMkLst>
            <pc:docMk/>
            <pc:sldMk cId="521941741" sldId="2147480705"/>
            <ac:spMk id="4" creationId="{1BEEE855-C641-7BD7-924D-9345F5D2E6DF}"/>
          </ac:spMkLst>
        </pc:spChg>
      </pc:sldChg>
      <pc:sldChg chg="addSp modSp mod ord">
        <pc:chgData name="Nicola Kilvington" userId="72081451-772b-40b4-8b11-3c9dfa6af004" providerId="ADAL" clId="{7924E2CB-AD3E-4054-89C6-3B1E63346B3D}" dt="2025-07-03T21:19:25.458" v="1212"/>
        <pc:sldMkLst>
          <pc:docMk/>
          <pc:sldMk cId="1693971034" sldId="2147480707"/>
        </pc:sldMkLst>
        <pc:spChg chg="add mod">
          <ac:chgData name="Nicola Kilvington" userId="72081451-772b-40b4-8b11-3c9dfa6af004" providerId="ADAL" clId="{7924E2CB-AD3E-4054-89C6-3B1E63346B3D}" dt="2025-07-03T21:19:00.562" v="1210" actId="404"/>
          <ac:spMkLst>
            <pc:docMk/>
            <pc:sldMk cId="1693971034" sldId="2147480707"/>
            <ac:spMk id="2" creationId="{09E365C7-6EA4-4334-B2BF-44C18ADC3760}"/>
          </ac:spMkLst>
        </pc:spChg>
        <pc:picChg chg="ord">
          <ac:chgData name="Nicola Kilvington" userId="72081451-772b-40b4-8b11-3c9dfa6af004" providerId="ADAL" clId="{7924E2CB-AD3E-4054-89C6-3B1E63346B3D}" dt="2025-07-03T21:17:46.210" v="1153" actId="167"/>
          <ac:picMkLst>
            <pc:docMk/>
            <pc:sldMk cId="1693971034" sldId="2147480707"/>
            <ac:picMk id="4" creationId="{B979E2D9-2F39-253F-433C-4CE592504C04}"/>
          </ac:picMkLst>
        </pc:picChg>
      </pc:sldChg>
      <pc:sldChg chg="modSp mod modCm">
        <pc:chgData name="Nicola Kilvington" userId="72081451-772b-40b4-8b11-3c9dfa6af004" providerId="ADAL" clId="{7924E2CB-AD3E-4054-89C6-3B1E63346B3D}" dt="2025-07-03T21:24:11.700" v="1355" actId="6549"/>
        <pc:sldMkLst>
          <pc:docMk/>
          <pc:sldMk cId="2188895451" sldId="2147480708"/>
        </pc:sldMkLst>
        <pc:spChg chg="mod">
          <ac:chgData name="Nicola Kilvington" userId="72081451-772b-40b4-8b11-3c9dfa6af004" providerId="ADAL" clId="{7924E2CB-AD3E-4054-89C6-3B1E63346B3D}" dt="2025-07-03T21:24:11.700" v="1355" actId="6549"/>
          <ac:spMkLst>
            <pc:docMk/>
            <pc:sldMk cId="2188895451" sldId="2147480708"/>
            <ac:spMk id="4" creationId="{5437354F-1759-C4D2-2F1F-D2923254254D}"/>
          </ac:spMkLst>
        </pc:spChg>
        <pc:spChg chg="mod">
          <ac:chgData name="Nicola Kilvington" userId="72081451-772b-40b4-8b11-3c9dfa6af004" providerId="ADAL" clId="{7924E2CB-AD3E-4054-89C6-3B1E63346B3D}" dt="2025-07-03T15:41:45.584" v="392" actId="20577"/>
          <ac:spMkLst>
            <pc:docMk/>
            <pc:sldMk cId="2188895451" sldId="2147480708"/>
            <ac:spMk id="6" creationId="{652F1DE2-CED2-6D4C-6056-547E03FC7D88}"/>
          </ac:spMkLst>
        </pc:spChg>
        <pc:extLst>
          <p:ext xmlns:p="http://schemas.openxmlformats.org/presentationml/2006/main" uri="{D6D511B9-2390-475A-947B-AFAB55BFBCF1}">
            <pc226:cmChg xmlns:pc226="http://schemas.microsoft.com/office/powerpoint/2022/06/main/command" chg="mod">
              <pc226:chgData name="Nicola Kilvington" userId="72081451-772b-40b4-8b11-3c9dfa6af004" providerId="ADAL" clId="{7924E2CB-AD3E-4054-89C6-3B1E63346B3D}" dt="2025-07-03T15:41:45.584" v="392" actId="20577"/>
              <pc2:cmMkLst xmlns:pc2="http://schemas.microsoft.com/office/powerpoint/2019/9/main/command">
                <pc:docMk/>
                <pc:sldMk cId="2188895451" sldId="2147480708"/>
                <pc2:cmMk id="{ADBF3E43-4B50-4B75-95B7-63318FE01D08}"/>
              </pc2:cmMkLst>
            </pc226:cmChg>
            <pc226:cmChg xmlns:pc226="http://schemas.microsoft.com/office/powerpoint/2022/06/main/command" chg="mod">
              <pc226:chgData name="Nicola Kilvington" userId="72081451-772b-40b4-8b11-3c9dfa6af004" providerId="ADAL" clId="{7924E2CB-AD3E-4054-89C6-3B1E63346B3D}" dt="2025-07-03T21:24:11.700" v="1355" actId="6549"/>
              <pc2:cmMkLst xmlns:pc2="http://schemas.microsoft.com/office/powerpoint/2019/9/main/command">
                <pc:docMk/>
                <pc:sldMk cId="2188895451" sldId="2147480708"/>
                <pc2:cmMk id="{7C366375-8418-47D3-B704-23AFB6857907}"/>
              </pc2:cmMkLst>
            </pc226:cmChg>
          </p:ext>
        </pc:extLst>
      </pc:sldChg>
      <pc:sldChg chg="modSp mod modCm modNotesTx">
        <pc:chgData name="Nicola Kilvington" userId="72081451-772b-40b4-8b11-3c9dfa6af004" providerId="ADAL" clId="{7924E2CB-AD3E-4054-89C6-3B1E63346B3D}" dt="2025-07-04T13:54:43.617" v="1440"/>
        <pc:sldMkLst>
          <pc:docMk/>
          <pc:sldMk cId="2546420398" sldId="2147480709"/>
        </pc:sldMkLst>
        <pc:spChg chg="mod">
          <ac:chgData name="Nicola Kilvington" userId="72081451-772b-40b4-8b11-3c9dfa6af004" providerId="ADAL" clId="{7924E2CB-AD3E-4054-89C6-3B1E63346B3D}" dt="2025-07-03T15:40:34.766" v="384" actId="20577"/>
          <ac:spMkLst>
            <pc:docMk/>
            <pc:sldMk cId="2546420398" sldId="2147480709"/>
            <ac:spMk id="4" creationId="{A297FFC9-4ADA-8D9D-6EEA-FACEC885E38D}"/>
          </ac:spMkLst>
        </pc:spChg>
        <pc:spChg chg="mod">
          <ac:chgData name="Nicola Kilvington" userId="72081451-772b-40b4-8b11-3c9dfa6af004" providerId="ADAL" clId="{7924E2CB-AD3E-4054-89C6-3B1E63346B3D}" dt="2025-07-03T15:29:13.322" v="133" actId="20577"/>
          <ac:spMkLst>
            <pc:docMk/>
            <pc:sldMk cId="2546420398" sldId="2147480709"/>
            <ac:spMk id="6" creationId="{2EF6A632-085D-6A99-8F39-BE1FA5E53A23}"/>
          </ac:spMkLst>
        </pc:spChg>
        <pc:extLst>
          <p:ext xmlns:p="http://schemas.openxmlformats.org/presentationml/2006/main" uri="{D6D511B9-2390-475A-947B-AFAB55BFBCF1}">
            <pc226:cmChg xmlns:pc226="http://schemas.microsoft.com/office/powerpoint/2022/06/main/command" chg="mod">
              <pc226:chgData name="Nicola Kilvington" userId="72081451-772b-40b4-8b11-3c9dfa6af004" providerId="ADAL" clId="{7924E2CB-AD3E-4054-89C6-3B1E63346B3D}" dt="2025-07-03T15:40:34.766" v="384" actId="20577"/>
              <pc2:cmMkLst xmlns:pc2="http://schemas.microsoft.com/office/powerpoint/2019/9/main/command">
                <pc:docMk/>
                <pc:sldMk cId="2546420398" sldId="2147480709"/>
                <pc2:cmMk id="{14854F39-BA3C-45E6-87DB-E6FC841ED1A6}"/>
              </pc2:cmMkLst>
            </pc226:cmChg>
          </p:ext>
        </pc:extLst>
      </pc:sldChg>
      <pc:sldChg chg="modSp mod">
        <pc:chgData name="Nicola Kilvington" userId="72081451-772b-40b4-8b11-3c9dfa6af004" providerId="ADAL" clId="{7924E2CB-AD3E-4054-89C6-3B1E63346B3D}" dt="2025-07-03T21:27:40.305" v="1362" actId="14100"/>
        <pc:sldMkLst>
          <pc:docMk/>
          <pc:sldMk cId="1310565995" sldId="2147480710"/>
        </pc:sldMkLst>
        <pc:spChg chg="mod">
          <ac:chgData name="Nicola Kilvington" userId="72081451-772b-40b4-8b11-3c9dfa6af004" providerId="ADAL" clId="{7924E2CB-AD3E-4054-89C6-3B1E63346B3D}" dt="2025-07-03T21:27:40.305" v="1362" actId="14100"/>
          <ac:spMkLst>
            <pc:docMk/>
            <pc:sldMk cId="1310565995" sldId="2147480710"/>
            <ac:spMk id="4" creationId="{0BDD17D9-FB27-4F8F-88D2-CCEBFA38AF29}"/>
          </ac:spMkLst>
        </pc:spChg>
        <pc:spChg chg="mod">
          <ac:chgData name="Nicola Kilvington" userId="72081451-772b-40b4-8b11-3c9dfa6af004" providerId="ADAL" clId="{7924E2CB-AD3E-4054-89C6-3B1E63346B3D}" dt="2025-07-03T15:44:34.185" v="637" actId="20577"/>
          <ac:spMkLst>
            <pc:docMk/>
            <pc:sldMk cId="1310565995" sldId="2147480710"/>
            <ac:spMk id="6" creationId="{9FB7123B-496B-F0A4-371B-A51D3F6EAEE1}"/>
          </ac:spMkLst>
        </pc:spChg>
      </pc:sldChg>
      <pc:sldChg chg="modSp mod">
        <pc:chgData name="Nicola Kilvington" userId="72081451-772b-40b4-8b11-3c9dfa6af004" providerId="ADAL" clId="{7924E2CB-AD3E-4054-89C6-3B1E63346B3D}" dt="2025-07-03T21:31:42.059" v="1439" actId="20577"/>
        <pc:sldMkLst>
          <pc:docMk/>
          <pc:sldMk cId="3685932637" sldId="2147480711"/>
        </pc:sldMkLst>
        <pc:spChg chg="mod">
          <ac:chgData name="Nicola Kilvington" userId="72081451-772b-40b4-8b11-3c9dfa6af004" providerId="ADAL" clId="{7924E2CB-AD3E-4054-89C6-3B1E63346B3D}" dt="2025-07-03T21:31:42.059" v="1439" actId="20577"/>
          <ac:spMkLst>
            <pc:docMk/>
            <pc:sldMk cId="3685932637" sldId="2147480711"/>
            <ac:spMk id="6" creationId="{97FA3544-2103-258E-F2B9-519CD51CC767}"/>
          </ac:spMkLst>
        </pc:spChg>
      </pc:sldChg>
      <pc:sldChg chg="ord">
        <pc:chgData name="Nicola Kilvington" userId="72081451-772b-40b4-8b11-3c9dfa6af004" providerId="ADAL" clId="{7924E2CB-AD3E-4054-89C6-3B1E63346B3D}" dt="2025-07-03T15:28:06.844" v="91"/>
        <pc:sldMkLst>
          <pc:docMk/>
          <pc:sldMk cId="4275649547" sldId="2147480712"/>
        </pc:sldMkLst>
      </pc:sldChg>
      <pc:sldChg chg="modSp mod">
        <pc:chgData name="Nicola Kilvington" userId="72081451-772b-40b4-8b11-3c9dfa6af004" providerId="ADAL" clId="{7924E2CB-AD3E-4054-89C6-3B1E63346B3D}" dt="2025-07-03T21:30:47.260" v="1425" actId="20577"/>
        <pc:sldMkLst>
          <pc:docMk/>
          <pc:sldMk cId="3992957349" sldId="2147480714"/>
        </pc:sldMkLst>
        <pc:spChg chg="mod">
          <ac:chgData name="Nicola Kilvington" userId="72081451-772b-40b4-8b11-3c9dfa6af004" providerId="ADAL" clId="{7924E2CB-AD3E-4054-89C6-3B1E63346B3D}" dt="2025-07-03T21:30:47.260" v="1425" actId="20577"/>
          <ac:spMkLst>
            <pc:docMk/>
            <pc:sldMk cId="3992957349" sldId="2147480714"/>
            <ac:spMk id="6" creationId="{FE77EE85-B42A-B810-35CC-3898C6C6909F}"/>
          </ac:spMkLst>
        </pc:spChg>
      </pc:sldChg>
      <pc:sldChg chg="modSp mod">
        <pc:chgData name="Nicola Kilvington" userId="72081451-772b-40b4-8b11-3c9dfa6af004" providerId="ADAL" clId="{7924E2CB-AD3E-4054-89C6-3B1E63346B3D}" dt="2025-07-03T21:28:54.383" v="1408" actId="404"/>
        <pc:sldMkLst>
          <pc:docMk/>
          <pc:sldMk cId="4064215050" sldId="2147480715"/>
        </pc:sldMkLst>
        <pc:spChg chg="mod">
          <ac:chgData name="Nicola Kilvington" userId="72081451-772b-40b4-8b11-3c9dfa6af004" providerId="ADAL" clId="{7924E2CB-AD3E-4054-89C6-3B1E63346B3D}" dt="2025-07-03T21:28:54.383" v="1408" actId="404"/>
          <ac:spMkLst>
            <pc:docMk/>
            <pc:sldMk cId="4064215050" sldId="2147480715"/>
            <ac:spMk id="4" creationId="{0AF2D3EF-ED13-0936-841B-A18DF4F27CA0}"/>
          </ac:spMkLst>
        </pc:spChg>
      </pc:sldChg>
      <pc:sldChg chg="modSp add mod ord modCm">
        <pc:chgData name="Nicola Kilvington" userId="72081451-772b-40b4-8b11-3c9dfa6af004" providerId="ADAL" clId="{7924E2CB-AD3E-4054-89C6-3B1E63346B3D}" dt="2025-07-03T21:22:18.516" v="1353" actId="113"/>
        <pc:sldMkLst>
          <pc:docMk/>
          <pc:sldMk cId="1602445740" sldId="2147480717"/>
        </pc:sldMkLst>
        <pc:spChg chg="mod">
          <ac:chgData name="Nicola Kilvington" userId="72081451-772b-40b4-8b11-3c9dfa6af004" providerId="ADAL" clId="{7924E2CB-AD3E-4054-89C6-3B1E63346B3D}" dt="2025-07-03T21:22:18.516" v="1353" actId="113"/>
          <ac:spMkLst>
            <pc:docMk/>
            <pc:sldMk cId="1602445740" sldId="2147480717"/>
            <ac:spMk id="4" creationId="{15189BAC-3014-EA0C-236C-022194B08B33}"/>
          </ac:spMkLst>
        </pc:spChg>
        <pc:spChg chg="mod">
          <ac:chgData name="Nicola Kilvington" userId="72081451-772b-40b4-8b11-3c9dfa6af004" providerId="ADAL" clId="{7924E2CB-AD3E-4054-89C6-3B1E63346B3D}" dt="2025-07-03T15:47:19.997" v="701" actId="20577"/>
          <ac:spMkLst>
            <pc:docMk/>
            <pc:sldMk cId="1602445740" sldId="2147480717"/>
            <ac:spMk id="6" creationId="{AB00BAB1-D00B-B08F-88C4-FD1AFC074A85}"/>
          </ac:spMkLst>
        </pc:spChg>
        <pc:extLst>
          <p:ext xmlns:p="http://schemas.openxmlformats.org/presentationml/2006/main" uri="{D6D511B9-2390-475A-947B-AFAB55BFBCF1}">
            <pc226:cmChg xmlns:pc226="http://schemas.microsoft.com/office/powerpoint/2022/06/main/command" chg="mod">
              <pc226:chgData name="Nicola Kilvington" userId="72081451-772b-40b4-8b11-3c9dfa6af004" providerId="ADAL" clId="{7924E2CB-AD3E-4054-89C6-3B1E63346B3D}" dt="2025-07-03T21:22:14.594" v="1352" actId="20577"/>
              <pc2:cmMkLst xmlns:pc2="http://schemas.microsoft.com/office/powerpoint/2019/9/main/command">
                <pc:docMk/>
                <pc:sldMk cId="1602445740" sldId="2147480717"/>
                <pc2:cmMk id="{E3A3D876-AC0F-4E10-AD67-9CB8E2AFBA43}"/>
              </pc2:cmMkLst>
            </pc226:cmChg>
            <pc226:cmChg xmlns:pc226="http://schemas.microsoft.com/office/powerpoint/2022/06/main/command" chg="mod">
              <pc226:chgData name="Nicola Kilvington" userId="72081451-772b-40b4-8b11-3c9dfa6af004" providerId="ADAL" clId="{7924E2CB-AD3E-4054-89C6-3B1E63346B3D}" dt="2025-07-03T21:22:14.594" v="1352" actId="20577"/>
              <pc2:cmMkLst xmlns:pc2="http://schemas.microsoft.com/office/powerpoint/2019/9/main/command">
                <pc:docMk/>
                <pc:sldMk cId="1602445740" sldId="2147480717"/>
                <pc2:cmMk id="{0934FCA9-4A18-4710-BB9D-90E269308849}"/>
              </pc2:cmMkLst>
            </pc226:cmChg>
          </p:ext>
        </pc:extLst>
      </pc:sldChg>
    </pc:docChg>
  </pc:docChgLst>
  <pc:docChgLst>
    <pc:chgData name="Jean-Pierre Moore" userId="46dd7802-7737-48a3-a3e3-5b81700d9c99" providerId="ADAL" clId="{8693BD43-7698-4FB8-B309-9AE0ED821D33}"/>
    <pc:docChg chg="undo custSel modSld">
      <pc:chgData name="Jean-Pierre Moore" userId="46dd7802-7737-48a3-a3e3-5b81700d9c99" providerId="ADAL" clId="{8693BD43-7698-4FB8-B309-9AE0ED821D33}" dt="2025-07-03T23:43:04.962" v="104" actId="20577"/>
      <pc:docMkLst>
        <pc:docMk/>
      </pc:docMkLst>
      <pc:sldChg chg="modSp mod modCm">
        <pc:chgData name="Jean-Pierre Moore" userId="46dd7802-7737-48a3-a3e3-5b81700d9c99" providerId="ADAL" clId="{8693BD43-7698-4FB8-B309-9AE0ED821D33}" dt="2025-07-03T23:43:04.962" v="104" actId="20577"/>
        <pc:sldMkLst>
          <pc:docMk/>
          <pc:sldMk cId="1602445740" sldId="2147480717"/>
        </pc:sldMkLst>
        <pc:spChg chg="mod">
          <ac:chgData name="Jean-Pierre Moore" userId="46dd7802-7737-48a3-a3e3-5b81700d9c99" providerId="ADAL" clId="{8693BD43-7698-4FB8-B309-9AE0ED821D33}" dt="2025-07-03T23:43:04.962" v="104" actId="20577"/>
          <ac:spMkLst>
            <pc:docMk/>
            <pc:sldMk cId="1602445740" sldId="2147480717"/>
            <ac:spMk id="4" creationId="{15189BAC-3014-EA0C-236C-022194B08B33}"/>
          </ac:spMkLst>
        </pc:spChg>
        <pc:extLst>
          <p:ext xmlns:p="http://schemas.openxmlformats.org/presentationml/2006/main" uri="{D6D511B9-2390-475A-947B-AFAB55BFBCF1}">
            <pc226:cmChg xmlns:pc226="http://schemas.microsoft.com/office/powerpoint/2022/06/main/command" chg="mod">
              <pc226:chgData name="Jean-Pierre Moore" userId="46dd7802-7737-48a3-a3e3-5b81700d9c99" providerId="ADAL" clId="{8693BD43-7698-4FB8-B309-9AE0ED821D33}" dt="2025-07-03T23:43:04.962" v="104" actId="20577"/>
              <pc2:cmMkLst xmlns:pc2="http://schemas.microsoft.com/office/powerpoint/2019/9/main/command">
                <pc:docMk/>
                <pc:sldMk cId="1602445740" sldId="2147480717"/>
                <pc2:cmMk id="{E3A3D876-AC0F-4E10-AD67-9CB8E2AFBA43}"/>
              </pc2:cmMkLst>
            </pc226:cmChg>
            <pc226:cmChg xmlns:pc226="http://schemas.microsoft.com/office/powerpoint/2022/06/main/command" chg="mod">
              <pc226:chgData name="Jean-Pierre Moore" userId="46dd7802-7737-48a3-a3e3-5b81700d9c99" providerId="ADAL" clId="{8693BD43-7698-4FB8-B309-9AE0ED821D33}" dt="2025-07-03T23:43:04.962" v="104" actId="20577"/>
              <pc2:cmMkLst xmlns:pc2="http://schemas.microsoft.com/office/powerpoint/2019/9/main/command">
                <pc:docMk/>
                <pc:sldMk cId="1602445740" sldId="2147480717"/>
                <pc2:cmMk id="{0934FCA9-4A18-4710-BB9D-90E269308849}"/>
              </pc2:cmMkLst>
            </pc226:cmChg>
          </p:ext>
        </pc:extLst>
      </pc:sldChg>
    </pc:docChg>
  </pc:docChgLst>
  <pc:docChgLst>
    <pc:chgData name="Jean-Pierre Moore" userId="S::jeanpierre.moore@surreycc.gov.uk::46dd7802-7737-48a3-a3e3-5b81700d9c99" providerId="AD" clId="Web-{BE35853A-CE5E-C659-1BF8-D022163C7EC1}"/>
    <pc:docChg chg="mod">
      <pc:chgData name="Jean-Pierre Moore" userId="S::jeanpierre.moore@surreycc.gov.uk::46dd7802-7737-48a3-a3e3-5b81700d9c99" providerId="AD" clId="Web-{BE35853A-CE5E-C659-1BF8-D022163C7EC1}" dt="2025-07-03T21:36:21.511" v="0"/>
      <pc:docMkLst>
        <pc:docMk/>
      </pc:docMkLst>
    </pc:docChg>
  </pc:docChgLst>
  <pc:docChgLst>
    <pc:chgData name="Sam Reynolds" userId="S::sam.reynolds@surreycc.gov.uk::527b8c93-6f3f-4326-8606-d08c19ec4687" providerId="AD" clId="Web-{C6C7B61B-CE57-4CFF-A6DB-1C3A39CC8F66}"/>
    <pc:docChg chg="modSld">
      <pc:chgData name="Sam Reynolds" userId="S::sam.reynolds@surreycc.gov.uk::527b8c93-6f3f-4326-8606-d08c19ec4687" providerId="AD" clId="Web-{C6C7B61B-CE57-4CFF-A6DB-1C3A39CC8F66}" dt="2025-07-03T08:31:07.438" v="35" actId="14100"/>
      <pc:docMkLst>
        <pc:docMk/>
      </pc:docMkLst>
      <pc:sldChg chg="modSp">
        <pc:chgData name="Sam Reynolds" userId="S::sam.reynolds@surreycc.gov.uk::527b8c93-6f3f-4326-8606-d08c19ec4687" providerId="AD" clId="Web-{C6C7B61B-CE57-4CFF-A6DB-1C3A39CC8F66}" dt="2025-07-03T08:31:07.438" v="35" actId="14100"/>
        <pc:sldMkLst>
          <pc:docMk/>
          <pc:sldMk cId="1310565995" sldId="2147480710"/>
        </pc:sldMkLst>
        <pc:spChg chg="mod">
          <ac:chgData name="Sam Reynolds" userId="S::sam.reynolds@surreycc.gov.uk::527b8c93-6f3f-4326-8606-d08c19ec4687" providerId="AD" clId="Web-{C6C7B61B-CE57-4CFF-A6DB-1C3A39CC8F66}" dt="2025-07-03T08:31:07.438" v="35" actId="14100"/>
          <ac:spMkLst>
            <pc:docMk/>
            <pc:sldMk cId="1310565995" sldId="2147480710"/>
            <ac:spMk id="7" creationId="{C4BC9996-E944-4B6F-ABA5-2D91343CC357}"/>
          </ac:spMkLst>
        </pc:spChg>
      </pc:sldChg>
    </pc:docChg>
  </pc:docChgLst>
  <pc:docChgLst>
    <pc:chgData name="Hasnain Iqbal" userId="S::hasnain.iqbal@surreycc.gov.uk::35948c59-d0d0-4be1-9f4d-38b5dd3e7d23" providerId="AD" clId="Web-{8166798A-753B-8B1E-F950-374F4BD375E6}"/>
    <pc:docChg chg="addSld delSld modSld sldOrd">
      <pc:chgData name="Hasnain Iqbal" userId="S::hasnain.iqbal@surreycc.gov.uk::35948c59-d0d0-4be1-9f4d-38b5dd3e7d23" providerId="AD" clId="Web-{8166798A-753B-8B1E-F950-374F4BD375E6}" dt="2025-07-02T16:04:12.558" v="1424" actId="1076"/>
      <pc:docMkLst>
        <pc:docMk/>
      </pc:docMkLst>
      <pc:sldChg chg="del">
        <pc:chgData name="Hasnain Iqbal" userId="S::hasnain.iqbal@surreycc.gov.uk::35948c59-d0d0-4be1-9f4d-38b5dd3e7d23" providerId="AD" clId="Web-{8166798A-753B-8B1E-F950-374F4BD375E6}" dt="2025-07-02T10:01:11.801" v="101"/>
        <pc:sldMkLst>
          <pc:docMk/>
          <pc:sldMk cId="453595568" sldId="2147480457"/>
        </pc:sldMkLst>
      </pc:sldChg>
      <pc:sldChg chg="add">
        <pc:chgData name="Hasnain Iqbal" userId="S::hasnain.iqbal@surreycc.gov.uk::35948c59-d0d0-4be1-9f4d-38b5dd3e7d23" providerId="AD" clId="Web-{8166798A-753B-8B1E-F950-374F4BD375E6}" dt="2025-07-02T11:46:46.211" v="1176"/>
        <pc:sldMkLst>
          <pc:docMk/>
          <pc:sldMk cId="1324624897" sldId="2147480466"/>
        </pc:sldMkLst>
      </pc:sldChg>
      <pc:sldChg chg="modSp">
        <pc:chgData name="Hasnain Iqbal" userId="S::hasnain.iqbal@surreycc.gov.uk::35948c59-d0d0-4be1-9f4d-38b5dd3e7d23" providerId="AD" clId="Web-{8166798A-753B-8B1E-F950-374F4BD375E6}" dt="2025-07-02T09:49:18.045" v="88" actId="20577"/>
        <pc:sldMkLst>
          <pc:docMk/>
          <pc:sldMk cId="3611031386" sldId="2147480471"/>
        </pc:sldMkLst>
        <pc:spChg chg="mod">
          <ac:chgData name="Hasnain Iqbal" userId="S::hasnain.iqbal@surreycc.gov.uk::35948c59-d0d0-4be1-9f4d-38b5dd3e7d23" providerId="AD" clId="Web-{8166798A-753B-8B1E-F950-374F4BD375E6}" dt="2025-07-02T09:49:18.045" v="88" actId="20577"/>
          <ac:spMkLst>
            <pc:docMk/>
            <pc:sldMk cId="3611031386" sldId="2147480471"/>
            <ac:spMk id="2" creationId="{99FC0C37-6BD1-5789-8AC7-EA64EB334DD8}"/>
          </ac:spMkLst>
        </pc:spChg>
      </pc:sldChg>
      <pc:sldChg chg="add">
        <pc:chgData name="Hasnain Iqbal" userId="S::hasnain.iqbal@surreycc.gov.uk::35948c59-d0d0-4be1-9f4d-38b5dd3e7d23" providerId="AD" clId="Web-{8166798A-753B-8B1E-F950-374F4BD375E6}" dt="2025-07-02T11:46:53.665" v="1177"/>
        <pc:sldMkLst>
          <pc:docMk/>
          <pc:sldMk cId="1343475077" sldId="2147480482"/>
        </pc:sldMkLst>
      </pc:sldChg>
      <pc:sldChg chg="del">
        <pc:chgData name="Hasnain Iqbal" userId="S::hasnain.iqbal@surreycc.gov.uk::35948c59-d0d0-4be1-9f4d-38b5dd3e7d23" providerId="AD" clId="Web-{8166798A-753B-8B1E-F950-374F4BD375E6}" dt="2025-07-02T10:01:53.427" v="105"/>
        <pc:sldMkLst>
          <pc:docMk/>
          <pc:sldMk cId="1158176508" sldId="2147480483"/>
        </pc:sldMkLst>
      </pc:sldChg>
      <pc:sldChg chg="del">
        <pc:chgData name="Hasnain Iqbal" userId="S::hasnain.iqbal@surreycc.gov.uk::35948c59-d0d0-4be1-9f4d-38b5dd3e7d23" providerId="AD" clId="Web-{8166798A-753B-8B1E-F950-374F4BD375E6}" dt="2025-07-02T09:56:50.121" v="99"/>
        <pc:sldMkLst>
          <pc:docMk/>
          <pc:sldMk cId="2221683666" sldId="2147480620"/>
        </pc:sldMkLst>
      </pc:sldChg>
      <pc:sldChg chg="del">
        <pc:chgData name="Hasnain Iqbal" userId="S::hasnain.iqbal@surreycc.gov.uk::35948c59-d0d0-4be1-9f4d-38b5dd3e7d23" providerId="AD" clId="Web-{8166798A-753B-8B1E-F950-374F4BD375E6}" dt="2025-07-02T10:01:34.848" v="104"/>
        <pc:sldMkLst>
          <pc:docMk/>
          <pc:sldMk cId="1234701642" sldId="2147480636"/>
        </pc:sldMkLst>
      </pc:sldChg>
      <pc:sldChg chg="del">
        <pc:chgData name="Hasnain Iqbal" userId="S::hasnain.iqbal@surreycc.gov.uk::35948c59-d0d0-4be1-9f4d-38b5dd3e7d23" providerId="AD" clId="Web-{8166798A-753B-8B1E-F950-374F4BD375E6}" dt="2025-07-02T10:01:31.176" v="103"/>
        <pc:sldMkLst>
          <pc:docMk/>
          <pc:sldMk cId="2225896110" sldId="2147480637"/>
        </pc:sldMkLst>
      </pc:sldChg>
      <pc:sldChg chg="del">
        <pc:chgData name="Hasnain Iqbal" userId="S::hasnain.iqbal@surreycc.gov.uk::35948c59-d0d0-4be1-9f4d-38b5dd3e7d23" providerId="AD" clId="Web-{8166798A-753B-8B1E-F950-374F4BD375E6}" dt="2025-07-02T10:03:35.992" v="107"/>
        <pc:sldMkLst>
          <pc:docMk/>
          <pc:sldMk cId="1287125036" sldId="2147480656"/>
        </pc:sldMkLst>
      </pc:sldChg>
      <pc:sldChg chg="ord">
        <pc:chgData name="Hasnain Iqbal" userId="S::hasnain.iqbal@surreycc.gov.uk::35948c59-d0d0-4be1-9f4d-38b5dd3e7d23" providerId="AD" clId="Web-{8166798A-753B-8B1E-F950-374F4BD375E6}" dt="2025-07-02T10:00:14.783" v="100"/>
        <pc:sldMkLst>
          <pc:docMk/>
          <pc:sldMk cId="3903754699" sldId="2147480665"/>
        </pc:sldMkLst>
      </pc:sldChg>
      <pc:sldChg chg="del">
        <pc:chgData name="Hasnain Iqbal" userId="S::hasnain.iqbal@surreycc.gov.uk::35948c59-d0d0-4be1-9f4d-38b5dd3e7d23" providerId="AD" clId="Web-{8166798A-753B-8B1E-F950-374F4BD375E6}" dt="2025-07-02T10:01:26.489" v="102"/>
        <pc:sldMkLst>
          <pc:docMk/>
          <pc:sldMk cId="1250982995" sldId="2147480700"/>
        </pc:sldMkLst>
      </pc:sldChg>
      <pc:sldChg chg="del">
        <pc:chgData name="Hasnain Iqbal" userId="S::hasnain.iqbal@surreycc.gov.uk::35948c59-d0d0-4be1-9f4d-38b5dd3e7d23" providerId="AD" clId="Web-{8166798A-753B-8B1E-F950-374F4BD375E6}" dt="2025-07-02T09:56:27.698" v="95"/>
        <pc:sldMkLst>
          <pc:docMk/>
          <pc:sldMk cId="3722173393" sldId="2147480701"/>
        </pc:sldMkLst>
      </pc:sldChg>
      <pc:sldChg chg="add del replId">
        <pc:chgData name="Hasnain Iqbal" userId="S::hasnain.iqbal@surreycc.gov.uk::35948c59-d0d0-4be1-9f4d-38b5dd3e7d23" providerId="AD" clId="Web-{8166798A-753B-8B1E-F950-374F4BD375E6}" dt="2025-07-02T09:48:21.168" v="54"/>
        <pc:sldMkLst>
          <pc:docMk/>
          <pc:sldMk cId="2337029894" sldId="2147480702"/>
        </pc:sldMkLst>
      </pc:sldChg>
      <pc:sldChg chg="add">
        <pc:chgData name="Hasnain Iqbal" userId="S::hasnain.iqbal@surreycc.gov.uk::35948c59-d0d0-4be1-9f4d-38b5dd3e7d23" providerId="AD" clId="Web-{8166798A-753B-8B1E-F950-374F4BD375E6}" dt="2025-07-02T09:53:09.990" v="93"/>
        <pc:sldMkLst>
          <pc:docMk/>
          <pc:sldMk cId="3403340157" sldId="2147480702"/>
        </pc:sldMkLst>
      </pc:sldChg>
      <pc:sldChg chg="add">
        <pc:chgData name="Hasnain Iqbal" userId="S::hasnain.iqbal@surreycc.gov.uk::35948c59-d0d0-4be1-9f4d-38b5dd3e7d23" providerId="AD" clId="Web-{8166798A-753B-8B1E-F950-374F4BD375E6}" dt="2025-07-02T09:53:21.349" v="94"/>
        <pc:sldMkLst>
          <pc:docMk/>
          <pc:sldMk cId="3646464358" sldId="2147480703"/>
        </pc:sldMkLst>
      </pc:sldChg>
      <pc:sldChg chg="modSp add ord">
        <pc:chgData name="Hasnain Iqbal" userId="S::hasnain.iqbal@surreycc.gov.uk::35948c59-d0d0-4be1-9f4d-38b5dd3e7d23" providerId="AD" clId="Web-{8166798A-753B-8B1E-F950-374F4BD375E6}" dt="2025-07-02T09:56:45.621" v="98" actId="20577"/>
        <pc:sldMkLst>
          <pc:docMk/>
          <pc:sldMk cId="365396663" sldId="2147480704"/>
        </pc:sldMkLst>
        <pc:spChg chg="mod">
          <ac:chgData name="Hasnain Iqbal" userId="S::hasnain.iqbal@surreycc.gov.uk::35948c59-d0d0-4be1-9f4d-38b5dd3e7d23" providerId="AD" clId="Web-{8166798A-753B-8B1E-F950-374F4BD375E6}" dt="2025-07-02T09:56:45.621" v="98" actId="20577"/>
          <ac:spMkLst>
            <pc:docMk/>
            <pc:sldMk cId="365396663" sldId="2147480704"/>
            <ac:spMk id="5" creationId="{2FE24971-9674-281D-17B4-FD3DEC158ECA}"/>
          </ac:spMkLst>
        </pc:spChg>
      </pc:sldChg>
      <pc:sldChg chg="modSp add ord">
        <pc:chgData name="Hasnain Iqbal" userId="S::hasnain.iqbal@surreycc.gov.uk::35948c59-d0d0-4be1-9f4d-38b5dd3e7d23" providerId="AD" clId="Web-{8166798A-753B-8B1E-F950-374F4BD375E6}" dt="2025-07-02T16:04:12.558" v="1424" actId="1076"/>
        <pc:sldMkLst>
          <pc:docMk/>
          <pc:sldMk cId="521941741" sldId="2147480705"/>
        </pc:sldMkLst>
        <pc:spChg chg="mod">
          <ac:chgData name="Hasnain Iqbal" userId="S::hasnain.iqbal@surreycc.gov.uk::35948c59-d0d0-4be1-9f4d-38b5dd3e7d23" providerId="AD" clId="Web-{8166798A-753B-8B1E-F950-374F4BD375E6}" dt="2025-07-02T16:04:12.558" v="1424" actId="1076"/>
          <ac:spMkLst>
            <pc:docMk/>
            <pc:sldMk cId="521941741" sldId="2147480705"/>
            <ac:spMk id="4" creationId="{1BEEE855-C641-7BD7-924D-9345F5D2E6DF}"/>
          </ac:spMkLst>
        </pc:spChg>
      </pc:sldChg>
      <pc:sldChg chg="add del">
        <pc:chgData name="Hasnain Iqbal" userId="S::hasnain.iqbal@surreycc.gov.uk::35948c59-d0d0-4be1-9f4d-38b5dd3e7d23" providerId="AD" clId="Web-{8166798A-753B-8B1E-F950-374F4BD375E6}" dt="2025-07-02T10:03:22.586" v="106"/>
        <pc:sldMkLst>
          <pc:docMk/>
          <pc:sldMk cId="1479924737" sldId="2147480706"/>
        </pc:sldMkLst>
      </pc:sldChg>
      <pc:sldChg chg="add">
        <pc:chgData name="Hasnain Iqbal" userId="S::hasnain.iqbal@surreycc.gov.uk::35948c59-d0d0-4be1-9f4d-38b5dd3e7d23" providerId="AD" clId="Web-{8166798A-753B-8B1E-F950-374F4BD375E6}" dt="2025-07-02T09:52:51.067" v="92"/>
        <pc:sldMkLst>
          <pc:docMk/>
          <pc:sldMk cId="1693971034" sldId="2147480707"/>
        </pc:sldMkLst>
      </pc:sldChg>
      <pc:sldChg chg="modSp add ord replId modNotes">
        <pc:chgData name="Hasnain Iqbal" userId="S::hasnain.iqbal@surreycc.gov.uk::35948c59-d0d0-4be1-9f4d-38b5dd3e7d23" providerId="AD" clId="Web-{8166798A-753B-8B1E-F950-374F4BD375E6}" dt="2025-07-02T10:34:58.283" v="918" actId="20577"/>
        <pc:sldMkLst>
          <pc:docMk/>
          <pc:sldMk cId="2188895451" sldId="2147480708"/>
        </pc:sldMkLst>
        <pc:spChg chg="mod">
          <ac:chgData name="Hasnain Iqbal" userId="S::hasnain.iqbal@surreycc.gov.uk::35948c59-d0d0-4be1-9f4d-38b5dd3e7d23" providerId="AD" clId="Web-{8166798A-753B-8B1E-F950-374F4BD375E6}" dt="2025-07-02T10:34:58.283" v="918" actId="20577"/>
          <ac:spMkLst>
            <pc:docMk/>
            <pc:sldMk cId="2188895451" sldId="2147480708"/>
            <ac:spMk id="4" creationId="{5437354F-1759-C4D2-2F1F-D2923254254D}"/>
          </ac:spMkLst>
        </pc:spChg>
        <pc:spChg chg="mod">
          <ac:chgData name="Hasnain Iqbal" userId="S::hasnain.iqbal@surreycc.gov.uk::35948c59-d0d0-4be1-9f4d-38b5dd3e7d23" providerId="AD" clId="Web-{8166798A-753B-8B1E-F950-374F4BD375E6}" dt="2025-07-02T10:21:53.400" v="450" actId="20577"/>
          <ac:spMkLst>
            <pc:docMk/>
            <pc:sldMk cId="2188895451" sldId="2147480708"/>
            <ac:spMk id="6" creationId="{652F1DE2-CED2-6D4C-6056-547E03FC7D88}"/>
          </ac:spMkLst>
        </pc:spChg>
      </pc:sldChg>
      <pc:sldChg chg="modSp add ord replId">
        <pc:chgData name="Hasnain Iqbal" userId="S::hasnain.iqbal@surreycc.gov.uk::35948c59-d0d0-4be1-9f4d-38b5dd3e7d23" providerId="AD" clId="Web-{8166798A-753B-8B1E-F950-374F4BD375E6}" dt="2025-07-02T10:35:07.674" v="919"/>
        <pc:sldMkLst>
          <pc:docMk/>
          <pc:sldMk cId="2546420398" sldId="2147480709"/>
        </pc:sldMkLst>
        <pc:spChg chg="mod">
          <ac:chgData name="Hasnain Iqbal" userId="S::hasnain.iqbal@surreycc.gov.uk::35948c59-d0d0-4be1-9f4d-38b5dd3e7d23" providerId="AD" clId="Web-{8166798A-753B-8B1E-F950-374F4BD375E6}" dt="2025-07-02T10:08:38.689" v="442" actId="20577"/>
          <ac:spMkLst>
            <pc:docMk/>
            <pc:sldMk cId="2546420398" sldId="2147480709"/>
            <ac:spMk id="4" creationId="{A297FFC9-4ADA-8D9D-6EEA-FACEC885E38D}"/>
          </ac:spMkLst>
        </pc:spChg>
        <pc:spChg chg="mod">
          <ac:chgData name="Hasnain Iqbal" userId="S::hasnain.iqbal@surreycc.gov.uk::35948c59-d0d0-4be1-9f4d-38b5dd3e7d23" providerId="AD" clId="Web-{8166798A-753B-8B1E-F950-374F4BD375E6}" dt="2025-07-02T10:06:05.075" v="225" actId="20577"/>
          <ac:spMkLst>
            <pc:docMk/>
            <pc:sldMk cId="2546420398" sldId="2147480709"/>
            <ac:spMk id="6" creationId="{2EF6A632-085D-6A99-8F39-BE1FA5E53A23}"/>
          </ac:spMkLst>
        </pc:spChg>
      </pc:sldChg>
      <pc:sldChg chg="modSp add ord replId">
        <pc:chgData name="Hasnain Iqbal" userId="S::hasnain.iqbal@surreycc.gov.uk::35948c59-d0d0-4be1-9f4d-38b5dd3e7d23" providerId="AD" clId="Web-{8166798A-753B-8B1E-F950-374F4BD375E6}" dt="2025-07-02T10:35:09.424" v="920"/>
        <pc:sldMkLst>
          <pc:docMk/>
          <pc:sldMk cId="1310565995" sldId="2147480710"/>
        </pc:sldMkLst>
        <pc:spChg chg="mod">
          <ac:chgData name="Hasnain Iqbal" userId="S::hasnain.iqbal@surreycc.gov.uk::35948c59-d0d0-4be1-9f4d-38b5dd3e7d23" providerId="AD" clId="Web-{8166798A-753B-8B1E-F950-374F4BD375E6}" dt="2025-07-02T10:07:18.718" v="323" actId="20577"/>
          <ac:spMkLst>
            <pc:docMk/>
            <pc:sldMk cId="1310565995" sldId="2147480710"/>
            <ac:spMk id="4" creationId="{0BDD17D9-FB27-4F8F-88D2-CCEBFA38AF29}"/>
          </ac:spMkLst>
        </pc:spChg>
        <pc:spChg chg="mod">
          <ac:chgData name="Hasnain Iqbal" userId="S::hasnain.iqbal@surreycc.gov.uk::35948c59-d0d0-4be1-9f4d-38b5dd3e7d23" providerId="AD" clId="Web-{8166798A-753B-8B1E-F950-374F4BD375E6}" dt="2025-07-02T10:07:11.390" v="303" actId="20577"/>
          <ac:spMkLst>
            <pc:docMk/>
            <pc:sldMk cId="1310565995" sldId="2147480710"/>
            <ac:spMk id="6" creationId="{9FB7123B-496B-F0A4-371B-A51D3F6EAEE1}"/>
          </ac:spMkLst>
        </pc:spChg>
      </pc:sldChg>
      <pc:sldChg chg="modSp add replId">
        <pc:chgData name="Hasnain Iqbal" userId="S::hasnain.iqbal@surreycc.gov.uk::35948c59-d0d0-4be1-9f4d-38b5dd3e7d23" providerId="AD" clId="Web-{8166798A-753B-8B1E-F950-374F4BD375E6}" dt="2025-07-02T13:08:15.047" v="1423" actId="20577"/>
        <pc:sldMkLst>
          <pc:docMk/>
          <pc:sldMk cId="3685932637" sldId="2147480711"/>
        </pc:sldMkLst>
        <pc:spChg chg="mod">
          <ac:chgData name="Hasnain Iqbal" userId="S::hasnain.iqbal@surreycc.gov.uk::35948c59-d0d0-4be1-9f4d-38b5dd3e7d23" providerId="AD" clId="Web-{8166798A-753B-8B1E-F950-374F4BD375E6}" dt="2025-07-02T13:08:15.047" v="1423" actId="20577"/>
          <ac:spMkLst>
            <pc:docMk/>
            <pc:sldMk cId="3685932637" sldId="2147480711"/>
            <ac:spMk id="4" creationId="{9C351043-6A9F-A761-EC4B-75A7762C4DF2}"/>
          </ac:spMkLst>
        </pc:spChg>
        <pc:spChg chg="mod">
          <ac:chgData name="Hasnain Iqbal" userId="S::hasnain.iqbal@surreycc.gov.uk::35948c59-d0d0-4be1-9f4d-38b5dd3e7d23" providerId="AD" clId="Web-{8166798A-753B-8B1E-F950-374F4BD375E6}" dt="2025-07-02T12:48:18.281" v="1327" actId="20577"/>
          <ac:spMkLst>
            <pc:docMk/>
            <pc:sldMk cId="3685932637" sldId="2147480711"/>
            <ac:spMk id="6" creationId="{97FA3544-2103-258E-F2B9-519CD51CC767}"/>
          </ac:spMkLst>
        </pc:spChg>
      </pc:sldChg>
      <pc:sldChg chg="modSp add ord replId">
        <pc:chgData name="Hasnain Iqbal" userId="S::hasnain.iqbal@surreycc.gov.uk::35948c59-d0d0-4be1-9f4d-38b5dd3e7d23" providerId="AD" clId="Web-{8166798A-753B-8B1E-F950-374F4BD375E6}" dt="2025-07-02T13:07:24.155" v="1409" actId="20577"/>
        <pc:sldMkLst>
          <pc:docMk/>
          <pc:sldMk cId="3992957349" sldId="2147480714"/>
        </pc:sldMkLst>
        <pc:spChg chg="mod">
          <ac:chgData name="Hasnain Iqbal" userId="S::hasnain.iqbal@surreycc.gov.uk::35948c59-d0d0-4be1-9f4d-38b5dd3e7d23" providerId="AD" clId="Web-{8166798A-753B-8B1E-F950-374F4BD375E6}" dt="2025-07-02T13:07:24.155" v="1409" actId="20577"/>
          <ac:spMkLst>
            <pc:docMk/>
            <pc:sldMk cId="3992957349" sldId="2147480714"/>
            <ac:spMk id="4" creationId="{D5B3016C-AAE9-91CD-7D12-368FEDECBB0F}"/>
          </ac:spMkLst>
        </pc:spChg>
        <pc:spChg chg="mod">
          <ac:chgData name="Hasnain Iqbal" userId="S::hasnain.iqbal@surreycc.gov.uk::35948c59-d0d0-4be1-9f4d-38b5dd3e7d23" providerId="AD" clId="Web-{8166798A-753B-8B1E-F950-374F4BD375E6}" dt="2025-07-02T12:48:10.969" v="1320" actId="20577"/>
          <ac:spMkLst>
            <pc:docMk/>
            <pc:sldMk cId="3992957349" sldId="2147480714"/>
            <ac:spMk id="6" creationId="{FE77EE85-B42A-B810-35CC-3898C6C6909F}"/>
          </ac:spMkLst>
        </pc:spChg>
      </pc:sldChg>
    </pc:docChg>
  </pc:docChgLst>
  <pc:docChgLst>
    <pc:chgData name="Sam Reynolds" userId="S::sam.reynolds@surreycc.gov.uk::527b8c93-6f3f-4326-8606-d08c19ec4687" providerId="AD" clId="Web-{D6772411-EB6D-4FC8-AA52-2F8B468CA67A}"/>
    <pc:docChg chg="mod">
      <pc:chgData name="Sam Reynolds" userId="S::sam.reynolds@surreycc.gov.uk::527b8c93-6f3f-4326-8606-d08c19ec4687" providerId="AD" clId="Web-{D6772411-EB6D-4FC8-AA52-2F8B468CA67A}" dt="2025-07-03T16:54:35.940" v="0"/>
      <pc:docMkLst>
        <pc:docMk/>
      </pc:docMkLst>
    </pc:docChg>
  </pc:docChgLst>
  <pc:docChgLst>
    <pc:chgData name="Abigail Linyard-Tough" userId="S::abigail.linyardtough@surreycc.gov.uk::0d113c0d-652b-4180-a22d-29ec8ea1796c" providerId="AD" clId="Web-{19AC9E90-2EB8-276E-AA64-74AF50F30744}"/>
    <pc:docChg chg="modSld">
      <pc:chgData name="Abigail Linyard-Tough" userId="S::abigail.linyardtough@surreycc.gov.uk::0d113c0d-652b-4180-a22d-29ec8ea1796c" providerId="AD" clId="Web-{19AC9E90-2EB8-276E-AA64-74AF50F30744}" dt="2025-07-02T13:10:15.979" v="1330" actId="20577"/>
      <pc:docMkLst>
        <pc:docMk/>
      </pc:docMkLst>
      <pc:sldChg chg="addSp modSp">
        <pc:chgData name="Abigail Linyard-Tough" userId="S::abigail.linyardtough@surreycc.gov.uk::0d113c0d-652b-4180-a22d-29ec8ea1796c" providerId="AD" clId="Web-{19AC9E90-2EB8-276E-AA64-74AF50F30744}" dt="2025-07-02T13:10:15.979" v="1330" actId="20577"/>
        <pc:sldMkLst>
          <pc:docMk/>
          <pc:sldMk cId="1310565995" sldId="2147480710"/>
        </pc:sldMkLst>
        <pc:spChg chg="add mod">
          <ac:chgData name="Abigail Linyard-Tough" userId="S::abigail.linyardtough@surreycc.gov.uk::0d113c0d-652b-4180-a22d-29ec8ea1796c" providerId="AD" clId="Web-{19AC9E90-2EB8-276E-AA64-74AF50F30744}" dt="2025-07-02T13:10:15.979" v="1330" actId="20577"/>
          <ac:spMkLst>
            <pc:docMk/>
            <pc:sldMk cId="1310565995" sldId="2147480710"/>
            <ac:spMk id="2" creationId="{ADB69255-BC10-1FD0-2032-FF32451B55F3}"/>
          </ac:spMkLst>
        </pc:spChg>
        <pc:spChg chg="mod">
          <ac:chgData name="Abigail Linyard-Tough" userId="S::abigail.linyardtough@surreycc.gov.uk::0d113c0d-652b-4180-a22d-29ec8ea1796c" providerId="AD" clId="Web-{19AC9E90-2EB8-276E-AA64-74AF50F30744}" dt="2025-07-02T13:10:00.337" v="1323" actId="20577"/>
          <ac:spMkLst>
            <pc:docMk/>
            <pc:sldMk cId="1310565995" sldId="2147480710"/>
            <ac:spMk id="4" creationId="{0BDD17D9-FB27-4F8F-88D2-CCEBFA38AF29}"/>
          </ac:spMkLst>
        </pc:spChg>
      </pc:sldChg>
    </pc:docChg>
  </pc:docChgLst>
  <pc:docChgLst>
    <pc:chgData name="Abigail Linyard-Tough" userId="0d113c0d-652b-4180-a22d-29ec8ea1796c" providerId="ADAL" clId="{95698B1D-CC87-45FB-9003-F3EC6272F5B0}"/>
    <pc:docChg chg="undo custSel modSld">
      <pc:chgData name="Abigail Linyard-Tough" userId="0d113c0d-652b-4180-a22d-29ec8ea1796c" providerId="ADAL" clId="{95698B1D-CC87-45FB-9003-F3EC6272F5B0}" dt="2025-07-02T13:31:30.485" v="363" actId="20577"/>
      <pc:docMkLst>
        <pc:docMk/>
      </pc:docMkLst>
      <pc:sldChg chg="addSp delSp modSp mod">
        <pc:chgData name="Abigail Linyard-Tough" userId="0d113c0d-652b-4180-a22d-29ec8ea1796c" providerId="ADAL" clId="{95698B1D-CC87-45FB-9003-F3EC6272F5B0}" dt="2025-07-02T13:31:30.485" v="363" actId="20577"/>
        <pc:sldMkLst>
          <pc:docMk/>
          <pc:sldMk cId="1310565995" sldId="2147480710"/>
        </pc:sldMkLst>
        <pc:spChg chg="mod">
          <ac:chgData name="Abigail Linyard-Tough" userId="0d113c0d-652b-4180-a22d-29ec8ea1796c" providerId="ADAL" clId="{95698B1D-CC87-45FB-9003-F3EC6272F5B0}" dt="2025-07-02T13:30:03.810" v="336" actId="1076"/>
          <ac:spMkLst>
            <pc:docMk/>
            <pc:sldMk cId="1310565995" sldId="2147480710"/>
            <ac:spMk id="2" creationId="{ADB69255-BC10-1FD0-2032-FF32451B55F3}"/>
          </ac:spMkLst>
        </pc:spChg>
        <pc:spChg chg="mod">
          <ac:chgData name="Abigail Linyard-Tough" userId="0d113c0d-652b-4180-a22d-29ec8ea1796c" providerId="ADAL" clId="{95698B1D-CC87-45FB-9003-F3EC6272F5B0}" dt="2025-07-02T13:30:00.623" v="335" actId="1076"/>
          <ac:spMkLst>
            <pc:docMk/>
            <pc:sldMk cId="1310565995" sldId="2147480710"/>
            <ac:spMk id="4" creationId="{0BDD17D9-FB27-4F8F-88D2-CCEBFA38AF29}"/>
          </ac:spMkLst>
        </pc:spChg>
        <pc:spChg chg="mod">
          <ac:chgData name="Abigail Linyard-Tough" userId="0d113c0d-652b-4180-a22d-29ec8ea1796c" providerId="ADAL" clId="{95698B1D-CC87-45FB-9003-F3EC6272F5B0}" dt="2025-07-02T13:14:33.724" v="36" actId="27636"/>
          <ac:spMkLst>
            <pc:docMk/>
            <pc:sldMk cId="1310565995" sldId="2147480710"/>
            <ac:spMk id="6" creationId="{9FB7123B-496B-F0A4-371B-A51D3F6EAEE1}"/>
          </ac:spMkLst>
        </pc:spChg>
        <pc:spChg chg="add mod">
          <ac:chgData name="Abigail Linyard-Tough" userId="0d113c0d-652b-4180-a22d-29ec8ea1796c" providerId="ADAL" clId="{95698B1D-CC87-45FB-9003-F3EC6272F5B0}" dt="2025-07-02T13:31:30.485" v="363" actId="20577"/>
          <ac:spMkLst>
            <pc:docMk/>
            <pc:sldMk cId="1310565995" sldId="2147480710"/>
            <ac:spMk id="7" creationId="{C4BC9996-E944-4B6F-ABA5-2D91343CC357}"/>
          </ac:spMkLst>
        </pc:spChg>
        <pc:spChg chg="add mod">
          <ac:chgData name="Abigail Linyard-Tough" userId="0d113c0d-652b-4180-a22d-29ec8ea1796c" providerId="ADAL" clId="{95698B1D-CC87-45FB-9003-F3EC6272F5B0}" dt="2025-07-02T13:26:20.329" v="291" actId="13822"/>
          <ac:spMkLst>
            <pc:docMk/>
            <pc:sldMk cId="1310565995" sldId="2147480710"/>
            <ac:spMk id="8" creationId="{AAC4474D-2262-6468-E321-DA7064B238DD}"/>
          </ac:spMkLst>
        </pc:spChg>
        <pc:spChg chg="add mod">
          <ac:chgData name="Abigail Linyard-Tough" userId="0d113c0d-652b-4180-a22d-29ec8ea1796c" providerId="ADAL" clId="{95698B1D-CC87-45FB-9003-F3EC6272F5B0}" dt="2025-07-02T13:26:26.220" v="292" actId="13822"/>
          <ac:spMkLst>
            <pc:docMk/>
            <pc:sldMk cId="1310565995" sldId="2147480710"/>
            <ac:spMk id="9" creationId="{818A32A3-965C-1639-703E-DD423D3E6F30}"/>
          </ac:spMkLst>
        </pc:spChg>
        <pc:spChg chg="add mod">
          <ac:chgData name="Abigail Linyard-Tough" userId="0d113c0d-652b-4180-a22d-29ec8ea1796c" providerId="ADAL" clId="{95698B1D-CC87-45FB-9003-F3EC6272F5B0}" dt="2025-07-02T13:26:32.925" v="293" actId="13822"/>
          <ac:spMkLst>
            <pc:docMk/>
            <pc:sldMk cId="1310565995" sldId="2147480710"/>
            <ac:spMk id="10" creationId="{9394DC09-F12A-B3DA-C2C6-13C35EEE7432}"/>
          </ac:spMkLst>
        </pc:spChg>
        <pc:spChg chg="add del mod">
          <ac:chgData name="Abigail Linyard-Tough" userId="0d113c0d-652b-4180-a22d-29ec8ea1796c" providerId="ADAL" clId="{95698B1D-CC87-45FB-9003-F3EC6272F5B0}" dt="2025-07-02T13:18:20.888" v="134" actId="478"/>
          <ac:spMkLst>
            <pc:docMk/>
            <pc:sldMk cId="1310565995" sldId="2147480710"/>
            <ac:spMk id="11" creationId="{F0DEE27A-9BB4-1177-7A7D-5AB30F332DCC}"/>
          </ac:spMkLst>
        </pc:spChg>
        <pc:spChg chg="add mod">
          <ac:chgData name="Abigail Linyard-Tough" userId="0d113c0d-652b-4180-a22d-29ec8ea1796c" providerId="ADAL" clId="{95698B1D-CC87-45FB-9003-F3EC6272F5B0}" dt="2025-07-02T13:27:07.584" v="301" actId="1037"/>
          <ac:spMkLst>
            <pc:docMk/>
            <pc:sldMk cId="1310565995" sldId="2147480710"/>
            <ac:spMk id="26" creationId="{679DF7F3-E80E-C0CB-776D-6DED5F570442}"/>
          </ac:spMkLst>
        </pc:spChg>
        <pc:spChg chg="add mod">
          <ac:chgData name="Abigail Linyard-Tough" userId="0d113c0d-652b-4180-a22d-29ec8ea1796c" providerId="ADAL" clId="{95698B1D-CC87-45FB-9003-F3EC6272F5B0}" dt="2025-07-02T13:27:11.105" v="305" actId="1037"/>
          <ac:spMkLst>
            <pc:docMk/>
            <pc:sldMk cId="1310565995" sldId="2147480710"/>
            <ac:spMk id="27" creationId="{D80B50BF-72D4-0C6A-D8FF-35C51E366EE5}"/>
          </ac:spMkLst>
        </pc:spChg>
        <pc:spChg chg="add mod">
          <ac:chgData name="Abigail Linyard-Tough" userId="0d113c0d-652b-4180-a22d-29ec8ea1796c" providerId="ADAL" clId="{95698B1D-CC87-45FB-9003-F3EC6272F5B0}" dt="2025-07-02T13:27:02.940" v="296" actId="13822"/>
          <ac:spMkLst>
            <pc:docMk/>
            <pc:sldMk cId="1310565995" sldId="2147480710"/>
            <ac:spMk id="28" creationId="{4C6014A3-1D49-5373-4C2F-621FA67A3226}"/>
          </ac:spMkLst>
        </pc:spChg>
        <pc:spChg chg="add del mod">
          <ac:chgData name="Abigail Linyard-Tough" userId="0d113c0d-652b-4180-a22d-29ec8ea1796c" providerId="ADAL" clId="{95698B1D-CC87-45FB-9003-F3EC6272F5B0}" dt="2025-07-02T13:22:23.031" v="220" actId="478"/>
          <ac:spMkLst>
            <pc:docMk/>
            <pc:sldMk cId="1310565995" sldId="2147480710"/>
            <ac:spMk id="29" creationId="{6DFBAE2A-F7C4-0D5D-419D-2209B697436D}"/>
          </ac:spMkLst>
        </pc:spChg>
        <pc:spChg chg="add mod">
          <ac:chgData name="Abigail Linyard-Tough" userId="0d113c0d-652b-4180-a22d-29ec8ea1796c" providerId="ADAL" clId="{95698B1D-CC87-45FB-9003-F3EC6272F5B0}" dt="2025-07-02T13:22:59" v="233" actId="1076"/>
          <ac:spMkLst>
            <pc:docMk/>
            <pc:sldMk cId="1310565995" sldId="2147480710"/>
            <ac:spMk id="30" creationId="{09B7B199-0FA4-35F9-B06F-F26877CE18B8}"/>
          </ac:spMkLst>
        </pc:spChg>
        <pc:spChg chg="add mod">
          <ac:chgData name="Abigail Linyard-Tough" userId="0d113c0d-652b-4180-a22d-29ec8ea1796c" providerId="ADAL" clId="{95698B1D-CC87-45FB-9003-F3EC6272F5B0}" dt="2025-07-02T13:23:06.571" v="235" actId="1076"/>
          <ac:spMkLst>
            <pc:docMk/>
            <pc:sldMk cId="1310565995" sldId="2147480710"/>
            <ac:spMk id="31" creationId="{52580505-70F6-549D-73AA-E633BA7EE0DD}"/>
          </ac:spMkLst>
        </pc:spChg>
        <pc:spChg chg="add mod">
          <ac:chgData name="Abigail Linyard-Tough" userId="0d113c0d-652b-4180-a22d-29ec8ea1796c" providerId="ADAL" clId="{95698B1D-CC87-45FB-9003-F3EC6272F5B0}" dt="2025-07-02T13:25:11.101" v="278" actId="14100"/>
          <ac:spMkLst>
            <pc:docMk/>
            <pc:sldMk cId="1310565995" sldId="2147480710"/>
            <ac:spMk id="32" creationId="{00764DC1-EE14-449E-596F-CAB5378CC093}"/>
          </ac:spMkLst>
        </pc:spChg>
        <pc:spChg chg="add mod">
          <ac:chgData name="Abigail Linyard-Tough" userId="0d113c0d-652b-4180-a22d-29ec8ea1796c" providerId="ADAL" clId="{95698B1D-CC87-45FB-9003-F3EC6272F5B0}" dt="2025-07-02T13:25:36.059" v="284" actId="1076"/>
          <ac:spMkLst>
            <pc:docMk/>
            <pc:sldMk cId="1310565995" sldId="2147480710"/>
            <ac:spMk id="33" creationId="{9155E367-C7EA-BA78-E037-FFF0CA6E2ADE}"/>
          </ac:spMkLst>
        </pc:spChg>
        <pc:spChg chg="add mod">
          <ac:chgData name="Abigail Linyard-Tough" userId="0d113c0d-652b-4180-a22d-29ec8ea1796c" providerId="ADAL" clId="{95698B1D-CC87-45FB-9003-F3EC6272F5B0}" dt="2025-07-02T13:26:04.201" v="290" actId="14100"/>
          <ac:spMkLst>
            <pc:docMk/>
            <pc:sldMk cId="1310565995" sldId="2147480710"/>
            <ac:spMk id="34" creationId="{1607F915-BD49-A56D-20ED-CD9CAEEE2237}"/>
          </ac:spMkLst>
        </pc:spChg>
        <pc:picChg chg="mod">
          <ac:chgData name="Abigail Linyard-Tough" userId="0d113c0d-652b-4180-a22d-29ec8ea1796c" providerId="ADAL" clId="{95698B1D-CC87-45FB-9003-F3EC6272F5B0}" dt="2025-07-02T13:15:37.784" v="51" actId="34135"/>
          <ac:picMkLst>
            <pc:docMk/>
            <pc:sldMk cId="1310565995" sldId="2147480710"/>
            <ac:picMk id="3" creationId="{0F72DDFB-0F6B-F702-8483-0AB6C0402641}"/>
          </ac:picMkLst>
        </pc:picChg>
        <pc:cxnChg chg="add del mod">
          <ac:chgData name="Abigail Linyard-Tough" userId="0d113c0d-652b-4180-a22d-29ec8ea1796c" providerId="ADAL" clId="{95698B1D-CC87-45FB-9003-F3EC6272F5B0}" dt="2025-07-02T13:23:11.916" v="236" actId="478"/>
          <ac:cxnSpMkLst>
            <pc:docMk/>
            <pc:sldMk cId="1310565995" sldId="2147480710"/>
            <ac:cxnSpMk id="13" creationId="{4E5DC1E2-2866-AEAE-29CB-869BCAAC51CD}"/>
          </ac:cxnSpMkLst>
        </pc:cxnChg>
        <pc:cxnChg chg="add del mod">
          <ac:chgData name="Abigail Linyard-Tough" userId="0d113c0d-652b-4180-a22d-29ec8ea1796c" providerId="ADAL" clId="{95698B1D-CC87-45FB-9003-F3EC6272F5B0}" dt="2025-07-02T13:23:19.096" v="238" actId="478"/>
          <ac:cxnSpMkLst>
            <pc:docMk/>
            <pc:sldMk cId="1310565995" sldId="2147480710"/>
            <ac:cxnSpMk id="16" creationId="{7D57AC2B-2566-02F8-F6B3-E7F5318084BD}"/>
          </ac:cxnSpMkLst>
        </pc:cxnChg>
        <pc:cxnChg chg="add del mod">
          <ac:chgData name="Abigail Linyard-Tough" userId="0d113c0d-652b-4180-a22d-29ec8ea1796c" providerId="ADAL" clId="{95698B1D-CC87-45FB-9003-F3EC6272F5B0}" dt="2025-07-02T13:23:14.267" v="237" actId="478"/>
          <ac:cxnSpMkLst>
            <pc:docMk/>
            <pc:sldMk cId="1310565995" sldId="2147480710"/>
            <ac:cxnSpMk id="19" creationId="{8FECB5D3-5F26-35EF-02E6-0308E6944393}"/>
          </ac:cxnSpMkLst>
        </pc:cxnChg>
      </pc:sldChg>
    </pc:docChg>
  </pc:docChgLst>
  <pc:docChgLst>
    <pc:chgData name="Catherine Jevans" userId="S::catherine.jevans@surreycc.gov.uk::3fef868d-3cd0-468f-b5f5-15d2328cbc2d" providerId="AD" clId="Web-{3126EDC2-F52A-B978-02AE-78833DC6700C}"/>
    <pc:docChg chg="mod">
      <pc:chgData name="Catherine Jevans" userId="S::catherine.jevans@surreycc.gov.uk::3fef868d-3cd0-468f-b5f5-15d2328cbc2d" providerId="AD" clId="Web-{3126EDC2-F52A-B978-02AE-78833DC6700C}" dt="2025-07-03T15:02:39.134" v="0"/>
      <pc:docMkLst>
        <pc:docMk/>
      </pc:docMkLst>
    </pc:docChg>
  </pc:docChgLst>
  <pc:docChgLst>
    <pc:chgData name="James Glover" userId="a9d4425c-f642-4971-a810-acbfddd08a43" providerId="ADAL" clId="{377B181E-7A88-4BCD-8AA4-40C274E44BD8}"/>
    <pc:docChg chg="undo custSel addSld delSld modSld sldOrd addSection modSection">
      <pc:chgData name="James Glover" userId="a9d4425c-f642-4971-a810-acbfddd08a43" providerId="ADAL" clId="{377B181E-7A88-4BCD-8AA4-40C274E44BD8}" dt="2025-07-04T14:56:36.312" v="4808" actId="20577"/>
      <pc:docMkLst>
        <pc:docMk/>
      </pc:docMkLst>
      <pc:sldChg chg="modSp mod">
        <pc:chgData name="James Glover" userId="a9d4425c-f642-4971-a810-acbfddd08a43" providerId="ADAL" clId="{377B181E-7A88-4BCD-8AA4-40C274E44BD8}" dt="2025-07-02T09:16:23.539" v="22" actId="20577"/>
        <pc:sldMkLst>
          <pc:docMk/>
          <pc:sldMk cId="2474393531" sldId="2147480451"/>
        </pc:sldMkLst>
        <pc:spChg chg="mod">
          <ac:chgData name="James Glover" userId="a9d4425c-f642-4971-a810-acbfddd08a43" providerId="ADAL" clId="{377B181E-7A88-4BCD-8AA4-40C274E44BD8}" dt="2025-07-02T09:16:23.539" v="22" actId="20577"/>
          <ac:spMkLst>
            <pc:docMk/>
            <pc:sldMk cId="2474393531" sldId="2147480451"/>
            <ac:spMk id="6" creationId="{17C1ACD4-3A82-EB39-FCFA-526969778756}"/>
          </ac:spMkLst>
        </pc:spChg>
      </pc:sldChg>
      <pc:sldChg chg="modSp mod">
        <pc:chgData name="James Glover" userId="a9d4425c-f642-4971-a810-acbfddd08a43" providerId="ADAL" clId="{377B181E-7A88-4BCD-8AA4-40C274E44BD8}" dt="2025-07-02T14:59:44.780" v="3169" actId="20577"/>
        <pc:sldMkLst>
          <pc:docMk/>
          <pc:sldMk cId="1324624897" sldId="2147480466"/>
        </pc:sldMkLst>
        <pc:spChg chg="mod">
          <ac:chgData name="James Glover" userId="a9d4425c-f642-4971-a810-acbfddd08a43" providerId="ADAL" clId="{377B181E-7A88-4BCD-8AA4-40C274E44BD8}" dt="2025-07-02T14:59:44.780" v="3169" actId="20577"/>
          <ac:spMkLst>
            <pc:docMk/>
            <pc:sldMk cId="1324624897" sldId="2147480466"/>
            <ac:spMk id="5" creationId="{A68D2FB6-41F1-B6B3-1372-2F4AABCFC774}"/>
          </ac:spMkLst>
        </pc:spChg>
      </pc:sldChg>
      <pc:sldChg chg="modSp mod">
        <pc:chgData name="James Glover" userId="a9d4425c-f642-4971-a810-acbfddd08a43" providerId="ADAL" clId="{377B181E-7A88-4BCD-8AA4-40C274E44BD8}" dt="2025-07-02T16:08:23.687" v="3322" actId="20577"/>
        <pc:sldMkLst>
          <pc:docMk/>
          <pc:sldMk cId="3611031386" sldId="2147480471"/>
        </pc:sldMkLst>
        <pc:spChg chg="mod">
          <ac:chgData name="James Glover" userId="a9d4425c-f642-4971-a810-acbfddd08a43" providerId="ADAL" clId="{377B181E-7A88-4BCD-8AA4-40C274E44BD8}" dt="2025-07-02T16:08:23.687" v="3322" actId="20577"/>
          <ac:spMkLst>
            <pc:docMk/>
            <pc:sldMk cId="3611031386" sldId="2147480471"/>
            <ac:spMk id="2" creationId="{99FC0C37-6BD1-5789-8AC7-EA64EB334DD8}"/>
          </ac:spMkLst>
        </pc:spChg>
      </pc:sldChg>
      <pc:sldChg chg="modSp mod">
        <pc:chgData name="James Glover" userId="a9d4425c-f642-4971-a810-acbfddd08a43" providerId="ADAL" clId="{377B181E-7A88-4BCD-8AA4-40C274E44BD8}" dt="2025-07-02T15:02:47.690" v="3183" actId="20577"/>
        <pc:sldMkLst>
          <pc:docMk/>
          <pc:sldMk cId="1343475077" sldId="2147480482"/>
        </pc:sldMkLst>
        <pc:spChg chg="mod">
          <ac:chgData name="James Glover" userId="a9d4425c-f642-4971-a810-acbfddd08a43" providerId="ADAL" clId="{377B181E-7A88-4BCD-8AA4-40C274E44BD8}" dt="2025-07-02T15:02:47.690" v="3183" actId="20577"/>
          <ac:spMkLst>
            <pc:docMk/>
            <pc:sldMk cId="1343475077" sldId="2147480482"/>
            <ac:spMk id="7" creationId="{578F87CC-5E9D-1CA1-3C6E-BCEB5938AD2A}"/>
          </ac:spMkLst>
        </pc:spChg>
      </pc:sldChg>
      <pc:sldChg chg="modSp add mod">
        <pc:chgData name="James Glover" userId="a9d4425c-f642-4971-a810-acbfddd08a43" providerId="ADAL" clId="{377B181E-7A88-4BCD-8AA4-40C274E44BD8}" dt="2025-07-02T15:47:51.910" v="3254" actId="20577"/>
        <pc:sldMkLst>
          <pc:docMk/>
          <pc:sldMk cId="3476025906" sldId="2147480590"/>
        </pc:sldMkLst>
        <pc:spChg chg="mod">
          <ac:chgData name="James Glover" userId="a9d4425c-f642-4971-a810-acbfddd08a43" providerId="ADAL" clId="{377B181E-7A88-4BCD-8AA4-40C274E44BD8}" dt="2025-07-02T15:47:51.910" v="3254" actId="20577"/>
          <ac:spMkLst>
            <pc:docMk/>
            <pc:sldMk cId="3476025906" sldId="2147480590"/>
            <ac:spMk id="6" creationId="{8229978B-8369-4AC2-0D54-EB0DED45B4B2}"/>
          </ac:spMkLst>
        </pc:spChg>
      </pc:sldChg>
      <pc:sldChg chg="modSp mod ord modCm">
        <pc:chgData name="James Glover" userId="a9d4425c-f642-4971-a810-acbfddd08a43" providerId="ADAL" clId="{377B181E-7A88-4BCD-8AA4-40C274E44BD8}" dt="2025-07-04T13:42:55.065" v="4798" actId="20577"/>
        <pc:sldMkLst>
          <pc:docMk/>
          <pc:sldMk cId="2919040749" sldId="2147480638"/>
        </pc:sldMkLst>
        <pc:spChg chg="mod">
          <ac:chgData name="James Glover" userId="a9d4425c-f642-4971-a810-acbfddd08a43" providerId="ADAL" clId="{377B181E-7A88-4BCD-8AA4-40C274E44BD8}" dt="2025-07-04T13:42:55.065" v="4798" actId="20577"/>
          <ac:spMkLst>
            <pc:docMk/>
            <pc:sldMk cId="2919040749" sldId="2147480638"/>
            <ac:spMk id="4" creationId="{2B8D2F02-4F0F-E894-B410-38B1F4EDE387}"/>
          </ac:spMkLst>
        </pc:spChg>
        <pc:extLst>
          <p:ext xmlns:p="http://schemas.openxmlformats.org/presentationml/2006/main" uri="{D6D511B9-2390-475A-947B-AFAB55BFBCF1}">
            <pc226:cmChg xmlns:pc226="http://schemas.microsoft.com/office/powerpoint/2022/06/main/command" chg="mod">
              <pc226:chgData name="James Glover" userId="a9d4425c-f642-4971-a810-acbfddd08a43" providerId="ADAL" clId="{377B181E-7A88-4BCD-8AA4-40C274E44BD8}" dt="2025-07-04T13:42:55.065" v="4798" actId="20577"/>
              <pc2:cmMkLst xmlns:pc2="http://schemas.microsoft.com/office/powerpoint/2019/9/main/command">
                <pc:docMk/>
                <pc:sldMk cId="2919040749" sldId="2147480638"/>
                <pc2:cmMk id="{0FDBBD65-29BD-42E4-A97D-443AEBAC5F08}"/>
              </pc2:cmMkLst>
            </pc226:cmChg>
          </p:ext>
        </pc:extLst>
      </pc:sldChg>
      <pc:sldChg chg="modSp del mod">
        <pc:chgData name="James Glover" userId="a9d4425c-f642-4971-a810-acbfddd08a43" providerId="ADAL" clId="{377B181E-7A88-4BCD-8AA4-40C274E44BD8}" dt="2025-07-03T15:14:41.583" v="3325" actId="47"/>
        <pc:sldMkLst>
          <pc:docMk/>
          <pc:sldMk cId="3903754699" sldId="2147480665"/>
        </pc:sldMkLst>
        <pc:picChg chg="mod">
          <ac:chgData name="James Glover" userId="a9d4425c-f642-4971-a810-acbfddd08a43" providerId="ADAL" clId="{377B181E-7A88-4BCD-8AA4-40C274E44BD8}" dt="2025-07-03T15:13:14.347" v="3323" actId="1076"/>
          <ac:picMkLst>
            <pc:docMk/>
            <pc:sldMk cId="3903754699" sldId="2147480665"/>
            <ac:picMk id="10" creationId="{73B74B84-45C4-F57D-53A3-CBD802A368DA}"/>
          </ac:picMkLst>
        </pc:picChg>
      </pc:sldChg>
      <pc:sldChg chg="del">
        <pc:chgData name="James Glover" userId="a9d4425c-f642-4971-a810-acbfddd08a43" providerId="ADAL" clId="{377B181E-7A88-4BCD-8AA4-40C274E44BD8}" dt="2025-07-02T10:53:52.235" v="29" actId="47"/>
        <pc:sldMkLst>
          <pc:docMk/>
          <pc:sldMk cId="3403340157" sldId="2147480702"/>
        </pc:sldMkLst>
      </pc:sldChg>
      <pc:sldChg chg="del">
        <pc:chgData name="James Glover" userId="a9d4425c-f642-4971-a810-acbfddd08a43" providerId="ADAL" clId="{377B181E-7A88-4BCD-8AA4-40C274E44BD8}" dt="2025-07-02T10:54:13.868" v="31" actId="47"/>
        <pc:sldMkLst>
          <pc:docMk/>
          <pc:sldMk cId="3646464358" sldId="2147480703"/>
        </pc:sldMkLst>
      </pc:sldChg>
      <pc:sldChg chg="modSp mod modCm">
        <pc:chgData name="James Glover" userId="a9d4425c-f642-4971-a810-acbfddd08a43" providerId="ADAL" clId="{377B181E-7A88-4BCD-8AA4-40C274E44BD8}" dt="2025-07-03T16:17:25.761" v="3707" actId="20577"/>
        <pc:sldMkLst>
          <pc:docMk/>
          <pc:sldMk cId="521941741" sldId="2147480705"/>
        </pc:sldMkLst>
        <pc:spChg chg="mod">
          <ac:chgData name="James Glover" userId="a9d4425c-f642-4971-a810-acbfddd08a43" providerId="ADAL" clId="{377B181E-7A88-4BCD-8AA4-40C274E44BD8}" dt="2025-07-03T16:17:25.761" v="3707" actId="20577"/>
          <ac:spMkLst>
            <pc:docMk/>
            <pc:sldMk cId="521941741" sldId="2147480705"/>
            <ac:spMk id="4" creationId="{1BEEE855-C641-7BD7-924D-9345F5D2E6DF}"/>
          </ac:spMkLst>
        </pc:spChg>
        <pc:extLst>
          <p:ext xmlns:p="http://schemas.openxmlformats.org/presentationml/2006/main" uri="{D6D511B9-2390-475A-947B-AFAB55BFBCF1}">
            <pc226:cmChg xmlns:pc226="http://schemas.microsoft.com/office/powerpoint/2022/06/main/command" chg="mod">
              <pc226:chgData name="James Glover" userId="a9d4425c-f642-4971-a810-acbfddd08a43" providerId="ADAL" clId="{377B181E-7A88-4BCD-8AA4-40C274E44BD8}" dt="2025-07-03T16:17:25.761" v="3707" actId="20577"/>
              <pc2:cmMkLst xmlns:pc2="http://schemas.microsoft.com/office/powerpoint/2019/9/main/command">
                <pc:docMk/>
                <pc:sldMk cId="521941741" sldId="2147480705"/>
                <pc2:cmMk id="{A9A87753-8208-4293-973B-DA90A4492384}"/>
              </pc2:cmMkLst>
            </pc226:cmChg>
          </p:ext>
        </pc:extLst>
      </pc:sldChg>
      <pc:sldChg chg="addSp modSp del mod">
        <pc:chgData name="James Glover" userId="a9d4425c-f642-4971-a810-acbfddd08a43" providerId="ADAL" clId="{377B181E-7A88-4BCD-8AA4-40C274E44BD8}" dt="2025-07-04T10:07:15.849" v="4794" actId="2696"/>
        <pc:sldMkLst>
          <pc:docMk/>
          <pc:sldMk cId="1693971034" sldId="2147480707"/>
        </pc:sldMkLst>
        <pc:spChg chg="add mod">
          <ac:chgData name="James Glover" userId="a9d4425c-f642-4971-a810-acbfddd08a43" providerId="ADAL" clId="{377B181E-7A88-4BCD-8AA4-40C274E44BD8}" dt="2025-07-04T10:07:06.925" v="4793" actId="1076"/>
          <ac:spMkLst>
            <pc:docMk/>
            <pc:sldMk cId="1693971034" sldId="2147480707"/>
            <ac:spMk id="3" creationId="{A6019E7E-EB43-27A7-DA0D-C95F30C725B3}"/>
          </ac:spMkLst>
        </pc:spChg>
      </pc:sldChg>
      <pc:sldChg chg="addSp modSp mod ord modCm">
        <pc:chgData name="James Glover" userId="a9d4425c-f642-4971-a810-acbfddd08a43" providerId="ADAL" clId="{377B181E-7A88-4BCD-8AA4-40C274E44BD8}" dt="2025-07-03T18:19:20.328" v="4669" actId="20577"/>
        <pc:sldMkLst>
          <pc:docMk/>
          <pc:sldMk cId="2188895451" sldId="2147480708"/>
        </pc:sldMkLst>
        <pc:spChg chg="add mod">
          <ac:chgData name="James Glover" userId="a9d4425c-f642-4971-a810-acbfddd08a43" providerId="ADAL" clId="{377B181E-7A88-4BCD-8AA4-40C274E44BD8}" dt="2025-07-03T18:18:22.231" v="4654" actId="1076"/>
          <ac:spMkLst>
            <pc:docMk/>
            <pc:sldMk cId="2188895451" sldId="2147480708"/>
            <ac:spMk id="2" creationId="{741C3CA4-A716-125F-7105-006A6CAEA116}"/>
          </ac:spMkLst>
        </pc:spChg>
        <pc:spChg chg="mod">
          <ac:chgData name="James Glover" userId="a9d4425c-f642-4971-a810-acbfddd08a43" providerId="ADAL" clId="{377B181E-7A88-4BCD-8AA4-40C274E44BD8}" dt="2025-07-03T18:19:20.328" v="4669" actId="20577"/>
          <ac:spMkLst>
            <pc:docMk/>
            <pc:sldMk cId="2188895451" sldId="2147480708"/>
            <ac:spMk id="4" creationId="{5437354F-1759-C4D2-2F1F-D2923254254D}"/>
          </ac:spMkLst>
        </pc:spChg>
        <pc:spChg chg="add mod">
          <ac:chgData name="James Glover" userId="a9d4425c-f642-4971-a810-acbfddd08a43" providerId="ADAL" clId="{377B181E-7A88-4BCD-8AA4-40C274E44BD8}" dt="2025-07-03T18:19:06.911" v="4666" actId="1076"/>
          <ac:spMkLst>
            <pc:docMk/>
            <pc:sldMk cId="2188895451" sldId="2147480708"/>
            <ac:spMk id="5" creationId="{763B6C38-48B4-A0F3-F8B8-37A84588FFBD}"/>
          </ac:spMkLst>
        </pc:spChg>
        <pc:spChg chg="add mod">
          <ac:chgData name="James Glover" userId="a9d4425c-f642-4971-a810-acbfddd08a43" providerId="ADAL" clId="{377B181E-7A88-4BCD-8AA4-40C274E44BD8}" dt="2025-07-03T18:18:59.405" v="4664" actId="1076"/>
          <ac:spMkLst>
            <pc:docMk/>
            <pc:sldMk cId="2188895451" sldId="2147480708"/>
            <ac:spMk id="7" creationId="{3A972C5D-7FBA-B53E-BAC0-9103C0FA0350}"/>
          </ac:spMkLst>
        </pc:spChg>
        <pc:picChg chg="mod">
          <ac:chgData name="James Glover" userId="a9d4425c-f642-4971-a810-acbfddd08a43" providerId="ADAL" clId="{377B181E-7A88-4BCD-8AA4-40C274E44BD8}" dt="2025-07-03T18:15:52.052" v="4519" actId="1076"/>
          <ac:picMkLst>
            <pc:docMk/>
            <pc:sldMk cId="2188895451" sldId="2147480708"/>
            <ac:picMk id="3" creationId="{3FAE9A04-346C-5697-8625-8173013B96CB}"/>
          </ac:picMkLst>
        </pc:picChg>
        <pc:picChg chg="add mod">
          <ac:chgData name="James Glover" userId="a9d4425c-f642-4971-a810-acbfddd08a43" providerId="ADAL" clId="{377B181E-7A88-4BCD-8AA4-40C274E44BD8}" dt="2025-07-03T18:18:55.663" v="4663" actId="1076"/>
          <ac:picMkLst>
            <pc:docMk/>
            <pc:sldMk cId="2188895451" sldId="2147480708"/>
            <ac:picMk id="1026" creationId="{112822F4-7229-8DF6-4F57-B5F02B4CA449}"/>
          </ac:picMkLst>
        </pc:picChg>
        <pc:picChg chg="add mod">
          <ac:chgData name="James Glover" userId="a9d4425c-f642-4971-a810-acbfddd08a43" providerId="ADAL" clId="{377B181E-7A88-4BCD-8AA4-40C274E44BD8}" dt="2025-07-03T18:14:41.478" v="4513" actId="14100"/>
          <ac:picMkLst>
            <pc:docMk/>
            <pc:sldMk cId="2188895451" sldId="2147480708"/>
            <ac:picMk id="1028" creationId="{8BEDBB6A-22F0-7925-1CCB-8F5CEF24B755}"/>
          </ac:picMkLst>
        </pc:picChg>
        <pc:picChg chg="add mod">
          <ac:chgData name="James Glover" userId="a9d4425c-f642-4971-a810-acbfddd08a43" providerId="ADAL" clId="{377B181E-7A88-4BCD-8AA4-40C274E44BD8}" dt="2025-07-03T18:19:03.295" v="4665" actId="1076"/>
          <ac:picMkLst>
            <pc:docMk/>
            <pc:sldMk cId="2188895451" sldId="2147480708"/>
            <ac:picMk id="1030" creationId="{0DB07CB1-08DA-A9A8-2EC3-22A68BB00C6A}"/>
          </ac:picMkLst>
        </pc:picChg>
        <pc:picChg chg="add mod">
          <ac:chgData name="James Glover" userId="a9d4425c-f642-4971-a810-acbfddd08a43" providerId="ADAL" clId="{377B181E-7A88-4BCD-8AA4-40C274E44BD8}" dt="2025-07-03T18:15:52.052" v="4519" actId="1076"/>
          <ac:picMkLst>
            <pc:docMk/>
            <pc:sldMk cId="2188895451" sldId="2147480708"/>
            <ac:picMk id="1032" creationId="{FDAEC32F-E8CF-134D-16EF-8080BE83B3D0}"/>
          </ac:picMkLst>
        </pc:picChg>
        <pc:picChg chg="add mod">
          <ac:chgData name="James Glover" userId="a9d4425c-f642-4971-a810-acbfddd08a43" providerId="ADAL" clId="{377B181E-7A88-4BCD-8AA4-40C274E44BD8}" dt="2025-07-03T18:18:13.857" v="4641" actId="1076"/>
          <ac:picMkLst>
            <pc:docMk/>
            <pc:sldMk cId="2188895451" sldId="2147480708"/>
            <ac:picMk id="1034" creationId="{A657DE50-F78B-6970-FEB1-792F5DE658FB}"/>
          </ac:picMkLst>
        </pc:picChg>
        <pc:extLst>
          <p:ext xmlns:p="http://schemas.openxmlformats.org/presentationml/2006/main" uri="{D6D511B9-2390-475A-947B-AFAB55BFBCF1}">
            <pc226:cmChg xmlns:pc226="http://schemas.microsoft.com/office/powerpoint/2022/06/main/command" chg="mod">
              <pc226:chgData name="James Glover" userId="a9d4425c-f642-4971-a810-acbfddd08a43" providerId="ADAL" clId="{377B181E-7A88-4BCD-8AA4-40C274E44BD8}" dt="2025-07-03T18:19:20.328" v="4669" actId="20577"/>
              <pc2:cmMkLst xmlns:pc2="http://schemas.microsoft.com/office/powerpoint/2019/9/main/command">
                <pc:docMk/>
                <pc:sldMk cId="2188895451" sldId="2147480708"/>
                <pc2:cmMk id="{7C366375-8418-47D3-B704-23AFB6857907}"/>
              </pc2:cmMkLst>
            </pc226:cmChg>
          </p:ext>
        </pc:extLst>
      </pc:sldChg>
      <pc:sldChg chg="modSp mod ord">
        <pc:chgData name="James Glover" userId="a9d4425c-f642-4971-a810-acbfddd08a43" providerId="ADAL" clId="{377B181E-7A88-4BCD-8AA4-40C274E44BD8}" dt="2025-07-02T15:46:50.218" v="3203"/>
        <pc:sldMkLst>
          <pc:docMk/>
          <pc:sldMk cId="2546420398" sldId="2147480709"/>
        </pc:sldMkLst>
        <pc:spChg chg="mod">
          <ac:chgData name="James Glover" userId="a9d4425c-f642-4971-a810-acbfddd08a43" providerId="ADAL" clId="{377B181E-7A88-4BCD-8AA4-40C274E44BD8}" dt="2025-07-02T14:55:38.593" v="2385" actId="14100"/>
          <ac:spMkLst>
            <pc:docMk/>
            <pc:sldMk cId="2546420398" sldId="2147480709"/>
            <ac:spMk id="4" creationId="{A297FFC9-4ADA-8D9D-6EEA-FACEC885E38D}"/>
          </ac:spMkLst>
        </pc:spChg>
        <pc:spChg chg="mod">
          <ac:chgData name="James Glover" userId="a9d4425c-f642-4971-a810-acbfddd08a43" providerId="ADAL" clId="{377B181E-7A88-4BCD-8AA4-40C274E44BD8}" dt="2025-07-02T14:26:20.648" v="1395" actId="20577"/>
          <ac:spMkLst>
            <pc:docMk/>
            <pc:sldMk cId="2546420398" sldId="2147480709"/>
            <ac:spMk id="6" creationId="{2EF6A632-085D-6A99-8F39-BE1FA5E53A23}"/>
          </ac:spMkLst>
        </pc:spChg>
      </pc:sldChg>
      <pc:sldChg chg="modSp mod ord">
        <pc:chgData name="James Glover" userId="a9d4425c-f642-4971-a810-acbfddd08a43" providerId="ADAL" clId="{377B181E-7A88-4BCD-8AA4-40C274E44BD8}" dt="2025-07-02T14:56:02.983" v="2388" actId="2711"/>
        <pc:sldMkLst>
          <pc:docMk/>
          <pc:sldMk cId="1310565995" sldId="2147480710"/>
        </pc:sldMkLst>
        <pc:spChg chg="mod">
          <ac:chgData name="James Glover" userId="a9d4425c-f642-4971-a810-acbfddd08a43" providerId="ADAL" clId="{377B181E-7A88-4BCD-8AA4-40C274E44BD8}" dt="2025-07-02T14:55:52.135" v="2386" actId="2711"/>
          <ac:spMkLst>
            <pc:docMk/>
            <pc:sldMk cId="1310565995" sldId="2147480710"/>
            <ac:spMk id="2" creationId="{ADB69255-BC10-1FD0-2032-FF32451B55F3}"/>
          </ac:spMkLst>
        </pc:spChg>
        <pc:spChg chg="mod">
          <ac:chgData name="James Glover" userId="a9d4425c-f642-4971-a810-acbfddd08a43" providerId="ADAL" clId="{377B181E-7A88-4BCD-8AA4-40C274E44BD8}" dt="2025-07-02T14:56:02.983" v="2388" actId="2711"/>
          <ac:spMkLst>
            <pc:docMk/>
            <pc:sldMk cId="1310565995" sldId="2147480710"/>
            <ac:spMk id="4" creationId="{0BDD17D9-FB27-4F8F-88D2-CCEBFA38AF29}"/>
          </ac:spMkLst>
        </pc:spChg>
        <pc:spChg chg="mod">
          <ac:chgData name="James Glover" userId="a9d4425c-f642-4971-a810-acbfddd08a43" providerId="ADAL" clId="{377B181E-7A88-4BCD-8AA4-40C274E44BD8}" dt="2025-07-02T14:55:57.509" v="2387" actId="2711"/>
          <ac:spMkLst>
            <pc:docMk/>
            <pc:sldMk cId="1310565995" sldId="2147480710"/>
            <ac:spMk id="7" creationId="{C4BC9996-E944-4B6F-ABA5-2D91343CC357}"/>
          </ac:spMkLst>
        </pc:spChg>
      </pc:sldChg>
      <pc:sldChg chg="modSp mod ord">
        <pc:chgData name="James Glover" userId="a9d4425c-f642-4971-a810-acbfddd08a43" providerId="ADAL" clId="{377B181E-7A88-4BCD-8AA4-40C274E44BD8}" dt="2025-07-04T14:56:36.312" v="4808" actId="20577"/>
        <pc:sldMkLst>
          <pc:docMk/>
          <pc:sldMk cId="3685932637" sldId="2147480711"/>
        </pc:sldMkLst>
        <pc:spChg chg="mod">
          <ac:chgData name="James Glover" userId="a9d4425c-f642-4971-a810-acbfddd08a43" providerId="ADAL" clId="{377B181E-7A88-4BCD-8AA4-40C274E44BD8}" dt="2025-07-04T14:56:36.312" v="4808" actId="20577"/>
          <ac:spMkLst>
            <pc:docMk/>
            <pc:sldMk cId="3685932637" sldId="2147480711"/>
            <ac:spMk id="4" creationId="{9C351043-6A9F-A761-EC4B-75A7762C4DF2}"/>
          </ac:spMkLst>
        </pc:spChg>
        <pc:spChg chg="mod">
          <ac:chgData name="James Glover" userId="a9d4425c-f642-4971-a810-acbfddd08a43" providerId="ADAL" clId="{377B181E-7A88-4BCD-8AA4-40C274E44BD8}" dt="2025-07-04T14:47:51.815" v="4806" actId="20577"/>
          <ac:spMkLst>
            <pc:docMk/>
            <pc:sldMk cId="3685932637" sldId="2147480711"/>
            <ac:spMk id="6" creationId="{97FA3544-2103-258E-F2B9-519CD51CC767}"/>
          </ac:spMkLst>
        </pc:spChg>
      </pc:sldChg>
      <pc:sldChg chg="add del">
        <pc:chgData name="James Glover" userId="a9d4425c-f642-4971-a810-acbfddd08a43" providerId="ADAL" clId="{377B181E-7A88-4BCD-8AA4-40C274E44BD8}" dt="2025-07-02T10:53:40.413" v="27"/>
        <pc:sldMkLst>
          <pc:docMk/>
          <pc:sldMk cId="1377327539" sldId="2147480712"/>
        </pc:sldMkLst>
      </pc:sldChg>
      <pc:sldChg chg="modSp add mod">
        <pc:chgData name="James Glover" userId="a9d4425c-f642-4971-a810-acbfddd08a43" providerId="ADAL" clId="{377B181E-7A88-4BCD-8AA4-40C274E44BD8}" dt="2025-07-04T14:33:26.281" v="4804" actId="1076"/>
        <pc:sldMkLst>
          <pc:docMk/>
          <pc:sldMk cId="4275649547" sldId="2147480712"/>
        </pc:sldMkLst>
        <pc:spChg chg="mod">
          <ac:chgData name="James Glover" userId="a9d4425c-f642-4971-a810-acbfddd08a43" providerId="ADAL" clId="{377B181E-7A88-4BCD-8AA4-40C274E44BD8}" dt="2025-07-04T14:33:26.281" v="4804" actId="1076"/>
          <ac:spMkLst>
            <pc:docMk/>
            <pc:sldMk cId="4275649547" sldId="2147480712"/>
            <ac:spMk id="4" creationId="{7C4FA54A-212C-FFAD-6FDD-7723256DF304}"/>
          </ac:spMkLst>
        </pc:spChg>
      </pc:sldChg>
      <pc:sldChg chg="modSp add mod ord">
        <pc:chgData name="James Glover" userId="a9d4425c-f642-4971-a810-acbfddd08a43" providerId="ADAL" clId="{377B181E-7A88-4BCD-8AA4-40C274E44BD8}" dt="2025-07-02T16:06:49.166" v="3313" actId="20577"/>
        <pc:sldMkLst>
          <pc:docMk/>
          <pc:sldMk cId="3008099553" sldId="2147480713"/>
        </pc:sldMkLst>
        <pc:spChg chg="mod">
          <ac:chgData name="James Glover" userId="a9d4425c-f642-4971-a810-acbfddd08a43" providerId="ADAL" clId="{377B181E-7A88-4BCD-8AA4-40C274E44BD8}" dt="2025-07-02T16:06:49.166" v="3313" actId="20577"/>
          <ac:spMkLst>
            <pc:docMk/>
            <pc:sldMk cId="3008099553" sldId="2147480713"/>
            <ac:spMk id="4" creationId="{0C75460E-C266-0718-F02A-EE638F062BB7}"/>
          </ac:spMkLst>
        </pc:spChg>
      </pc:sldChg>
      <pc:sldChg chg="modSp mod">
        <pc:chgData name="James Glover" userId="a9d4425c-f642-4971-a810-acbfddd08a43" providerId="ADAL" clId="{377B181E-7A88-4BCD-8AA4-40C274E44BD8}" dt="2025-07-02T15:00:03.296" v="3172" actId="6549"/>
        <pc:sldMkLst>
          <pc:docMk/>
          <pc:sldMk cId="3992957349" sldId="2147480714"/>
        </pc:sldMkLst>
        <pc:spChg chg="mod">
          <ac:chgData name="James Glover" userId="a9d4425c-f642-4971-a810-acbfddd08a43" providerId="ADAL" clId="{377B181E-7A88-4BCD-8AA4-40C274E44BD8}" dt="2025-07-02T15:00:03.296" v="3172" actId="6549"/>
          <ac:spMkLst>
            <pc:docMk/>
            <pc:sldMk cId="3992957349" sldId="2147480714"/>
            <ac:spMk id="4" creationId="{D5B3016C-AAE9-91CD-7D12-368FEDECBB0F}"/>
          </ac:spMkLst>
        </pc:spChg>
      </pc:sldChg>
      <pc:sldChg chg="modSp add mod ord">
        <pc:chgData name="James Glover" userId="a9d4425c-f642-4971-a810-acbfddd08a43" providerId="ADAL" clId="{377B181E-7A88-4BCD-8AA4-40C274E44BD8}" dt="2025-07-02T15:48:02.518" v="3256"/>
        <pc:sldMkLst>
          <pc:docMk/>
          <pc:sldMk cId="4064215050" sldId="2147480715"/>
        </pc:sldMkLst>
        <pc:spChg chg="mod">
          <ac:chgData name="James Glover" userId="a9d4425c-f642-4971-a810-acbfddd08a43" providerId="ADAL" clId="{377B181E-7A88-4BCD-8AA4-40C274E44BD8}" dt="2025-07-02T15:45:37.895" v="3199" actId="5793"/>
          <ac:spMkLst>
            <pc:docMk/>
            <pc:sldMk cId="4064215050" sldId="2147480715"/>
            <ac:spMk id="4" creationId="{0AF2D3EF-ED13-0936-841B-A18DF4F27CA0}"/>
          </ac:spMkLst>
        </pc:spChg>
        <pc:spChg chg="mod">
          <ac:chgData name="James Glover" userId="a9d4425c-f642-4971-a810-acbfddd08a43" providerId="ADAL" clId="{377B181E-7A88-4BCD-8AA4-40C274E44BD8}" dt="2025-07-02T14:56:49.660" v="2457" actId="20577"/>
          <ac:spMkLst>
            <pc:docMk/>
            <pc:sldMk cId="4064215050" sldId="2147480715"/>
            <ac:spMk id="6" creationId="{8B58CC97-33C0-F620-287D-FD4D3A49D14E}"/>
          </ac:spMkLst>
        </pc:spChg>
      </pc:sldChg>
      <pc:sldChg chg="modSp add mod">
        <pc:chgData name="James Glover" userId="a9d4425c-f642-4971-a810-acbfddd08a43" providerId="ADAL" clId="{377B181E-7A88-4BCD-8AA4-40C274E44BD8}" dt="2025-07-04T14:32:05.698" v="4802" actId="20577"/>
        <pc:sldMkLst>
          <pc:docMk/>
          <pc:sldMk cId="1872412602" sldId="2147480716"/>
        </pc:sldMkLst>
        <pc:spChg chg="mod">
          <ac:chgData name="James Glover" userId="a9d4425c-f642-4971-a810-acbfddd08a43" providerId="ADAL" clId="{377B181E-7A88-4BCD-8AA4-40C274E44BD8}" dt="2025-07-04T14:32:05.698" v="4802" actId="20577"/>
          <ac:spMkLst>
            <pc:docMk/>
            <pc:sldMk cId="1872412602" sldId="2147480716"/>
            <ac:spMk id="7" creationId="{BFF60702-65FC-CBEF-40E0-5040D7EE4D57}"/>
          </ac:spMkLst>
        </pc:spChg>
      </pc:sldChg>
      <pc:sldChg chg="modSp mod modCm">
        <pc:chgData name="James Glover" userId="a9d4425c-f642-4971-a810-acbfddd08a43" providerId="ADAL" clId="{377B181E-7A88-4BCD-8AA4-40C274E44BD8}" dt="2025-07-04T14:03:33.338" v="4801" actId="20577"/>
        <pc:sldMkLst>
          <pc:docMk/>
          <pc:sldMk cId="1602445740" sldId="2147480717"/>
        </pc:sldMkLst>
        <pc:spChg chg="mod">
          <ac:chgData name="James Glover" userId="a9d4425c-f642-4971-a810-acbfddd08a43" providerId="ADAL" clId="{377B181E-7A88-4BCD-8AA4-40C274E44BD8}" dt="2025-07-04T14:03:33.338" v="4801" actId="20577"/>
          <ac:spMkLst>
            <pc:docMk/>
            <pc:sldMk cId="1602445740" sldId="2147480717"/>
            <ac:spMk id="4" creationId="{15189BAC-3014-EA0C-236C-022194B08B33}"/>
          </ac:spMkLst>
        </pc:spChg>
        <pc:spChg chg="mod">
          <ac:chgData name="James Glover" userId="a9d4425c-f642-4971-a810-acbfddd08a43" providerId="ADAL" clId="{377B181E-7A88-4BCD-8AA4-40C274E44BD8}" dt="2025-07-03T16:23:35.825" v="3731" actId="20577"/>
          <ac:spMkLst>
            <pc:docMk/>
            <pc:sldMk cId="1602445740" sldId="2147480717"/>
            <ac:spMk id="6" creationId="{AB00BAB1-D00B-B08F-88C4-FD1AFC074A85}"/>
          </ac:spMkLst>
        </pc:spChg>
        <pc:extLst>
          <p:ext xmlns:p="http://schemas.openxmlformats.org/presentationml/2006/main" uri="{D6D511B9-2390-475A-947B-AFAB55BFBCF1}">
            <pc226:cmChg xmlns:pc226="http://schemas.microsoft.com/office/powerpoint/2022/06/main/command" chg="mod">
              <pc226:chgData name="James Glover" userId="a9d4425c-f642-4971-a810-acbfddd08a43" providerId="ADAL" clId="{377B181E-7A88-4BCD-8AA4-40C274E44BD8}" dt="2025-07-04T14:03:33.338" v="4801" actId="20577"/>
              <pc2:cmMkLst xmlns:pc2="http://schemas.microsoft.com/office/powerpoint/2019/9/main/command">
                <pc:docMk/>
                <pc:sldMk cId="1602445740" sldId="2147480717"/>
                <pc2:cmMk id="{E3A3D876-AC0F-4E10-AD67-9CB8E2AFBA43}"/>
              </pc2:cmMkLst>
            </pc226:cmChg>
            <pc226:cmChg xmlns:pc226="http://schemas.microsoft.com/office/powerpoint/2022/06/main/command" chg="mod">
              <pc226:chgData name="James Glover" userId="a9d4425c-f642-4971-a810-acbfddd08a43" providerId="ADAL" clId="{377B181E-7A88-4BCD-8AA4-40C274E44BD8}" dt="2025-07-04T14:03:33.338" v="4801" actId="20577"/>
              <pc2:cmMkLst xmlns:pc2="http://schemas.microsoft.com/office/powerpoint/2019/9/main/command">
                <pc:docMk/>
                <pc:sldMk cId="1602445740" sldId="2147480717"/>
                <pc2:cmMk id="{0934FCA9-4A18-4710-BB9D-90E269308849}"/>
              </pc2:cmMkLst>
            </pc226:cmChg>
          </p:ext>
        </pc:extLst>
      </pc:sldChg>
      <pc:sldChg chg="add del">
        <pc:chgData name="James Glover" userId="a9d4425c-f642-4971-a810-acbfddd08a43" providerId="ADAL" clId="{377B181E-7A88-4BCD-8AA4-40C274E44BD8}" dt="2025-07-04T10:05:41.897" v="4751"/>
        <pc:sldMkLst>
          <pc:docMk/>
          <pc:sldMk cId="3035387786" sldId="2147480718"/>
        </pc:sldMkLst>
      </pc:sldChg>
      <pc:sldChg chg="add">
        <pc:chgData name="James Glover" userId="a9d4425c-f642-4971-a810-acbfddd08a43" providerId="ADAL" clId="{377B181E-7A88-4BCD-8AA4-40C274E44BD8}" dt="2025-07-04T10:05:44.598" v="4752"/>
        <pc:sldMkLst>
          <pc:docMk/>
          <pc:sldMk cId="3639186996" sldId="2147480718"/>
        </pc:sldMkLst>
      </pc:sldChg>
    </pc:docChg>
  </pc:docChgLst>
  <pc:docChgLst>
    <pc:chgData name="Jean-Pierre Moore" userId="S::jeanpierre.moore@surreycc.gov.uk::46dd7802-7737-48a3-a3e3-5b81700d9c99" providerId="AD" clId="Web-{5AA8460E-9D77-5B83-47DB-C5FD9819CAB8}"/>
    <pc:docChg chg="modSld">
      <pc:chgData name="Jean-Pierre Moore" userId="S::jeanpierre.moore@surreycc.gov.uk::46dd7802-7737-48a3-a3e3-5b81700d9c99" providerId="AD" clId="Web-{5AA8460E-9D77-5B83-47DB-C5FD9819CAB8}" dt="2025-07-03T23:38:47.156" v="1075" actId="20577"/>
      <pc:docMkLst>
        <pc:docMk/>
      </pc:docMkLst>
      <pc:sldChg chg="modSp modCm">
        <pc:chgData name="Jean-Pierre Moore" userId="S::jeanpierre.moore@surreycc.gov.uk::46dd7802-7737-48a3-a3e3-5b81700d9c99" providerId="AD" clId="Web-{5AA8460E-9D77-5B83-47DB-C5FD9819CAB8}" dt="2025-07-03T23:15:31.219" v="990" actId="20577"/>
        <pc:sldMkLst>
          <pc:docMk/>
          <pc:sldMk cId="2919040749" sldId="2147480638"/>
        </pc:sldMkLst>
        <pc:spChg chg="mod">
          <ac:chgData name="Jean-Pierre Moore" userId="S::jeanpierre.moore@surreycc.gov.uk::46dd7802-7737-48a3-a3e3-5b81700d9c99" providerId="AD" clId="Web-{5AA8460E-9D77-5B83-47DB-C5FD9819CAB8}" dt="2025-07-03T23:15:31.219" v="990" actId="20577"/>
          <ac:spMkLst>
            <pc:docMk/>
            <pc:sldMk cId="2919040749" sldId="2147480638"/>
            <ac:spMk id="4" creationId="{2B8D2F02-4F0F-E894-B410-38B1F4EDE387}"/>
          </ac:spMkLst>
        </pc:spChg>
        <pc:extLst>
          <p:ext xmlns:p="http://schemas.openxmlformats.org/presentationml/2006/main" uri="{D6D511B9-2390-475A-947B-AFAB55BFBCF1}">
            <pc226:cmChg xmlns:pc226="http://schemas.microsoft.com/office/powerpoint/2022/06/main/command" chg="mod">
              <pc226:chgData name="Jean-Pierre Moore" userId="S::jeanpierre.moore@surreycc.gov.uk::46dd7802-7737-48a3-a3e3-5b81700d9c99" providerId="AD" clId="Web-{5AA8460E-9D77-5B83-47DB-C5FD9819CAB8}" dt="2025-07-03T23:15:19.625" v="989" actId="20577"/>
              <pc2:cmMkLst xmlns:pc2="http://schemas.microsoft.com/office/powerpoint/2019/9/main/command">
                <pc:docMk/>
                <pc:sldMk cId="2919040749" sldId="2147480638"/>
                <pc2:cmMk id="{0FDBBD65-29BD-42E4-A97D-443AEBAC5F08}"/>
              </pc2:cmMkLst>
            </pc226:cmChg>
          </p:ext>
        </pc:extLst>
      </pc:sldChg>
      <pc:sldChg chg="modSp modCm">
        <pc:chgData name="Jean-Pierre Moore" userId="S::jeanpierre.moore@surreycc.gov.uk::46dd7802-7737-48a3-a3e3-5b81700d9c99" providerId="AD" clId="Web-{5AA8460E-9D77-5B83-47DB-C5FD9819CAB8}" dt="2025-07-03T23:38:47.156" v="1075" actId="20577"/>
        <pc:sldMkLst>
          <pc:docMk/>
          <pc:sldMk cId="1602445740" sldId="2147480717"/>
        </pc:sldMkLst>
        <pc:spChg chg="mod">
          <ac:chgData name="Jean-Pierre Moore" userId="S::jeanpierre.moore@surreycc.gov.uk::46dd7802-7737-48a3-a3e3-5b81700d9c99" providerId="AD" clId="Web-{5AA8460E-9D77-5B83-47DB-C5FD9819CAB8}" dt="2025-07-03T23:38:47.156" v="1075" actId="20577"/>
          <ac:spMkLst>
            <pc:docMk/>
            <pc:sldMk cId="1602445740" sldId="2147480717"/>
            <ac:spMk id="4" creationId="{15189BAC-3014-EA0C-236C-022194B08B33}"/>
          </ac:spMkLst>
        </pc:spChg>
        <pc:extLst>
          <p:ext xmlns:p="http://schemas.openxmlformats.org/presentationml/2006/main" uri="{D6D511B9-2390-475A-947B-AFAB55BFBCF1}">
            <pc226:cmChg xmlns:pc226="http://schemas.microsoft.com/office/powerpoint/2022/06/main/command" chg="mod">
              <pc226:chgData name="Jean-Pierre Moore" userId="S::jeanpierre.moore@surreycc.gov.uk::46dd7802-7737-48a3-a3e3-5b81700d9c99" providerId="AD" clId="Web-{5AA8460E-9D77-5B83-47DB-C5FD9819CAB8}" dt="2025-07-03T23:38:47.156" v="1075" actId="20577"/>
              <pc2:cmMkLst xmlns:pc2="http://schemas.microsoft.com/office/powerpoint/2019/9/main/command">
                <pc:docMk/>
                <pc:sldMk cId="1602445740" sldId="2147480717"/>
                <pc2:cmMk id="{E3A3D876-AC0F-4E10-AD67-9CB8E2AFBA43}"/>
              </pc2:cmMkLst>
            </pc226:cmChg>
            <pc226:cmChg xmlns:pc226="http://schemas.microsoft.com/office/powerpoint/2022/06/main/command" chg="mod">
              <pc226:chgData name="Jean-Pierre Moore" userId="S::jeanpierre.moore@surreycc.gov.uk::46dd7802-7737-48a3-a3e3-5b81700d9c99" providerId="AD" clId="Web-{5AA8460E-9D77-5B83-47DB-C5FD9819CAB8}" dt="2025-07-03T23:38:47.156" v="1075" actId="20577"/>
              <pc2:cmMkLst xmlns:pc2="http://schemas.microsoft.com/office/powerpoint/2019/9/main/command">
                <pc:docMk/>
                <pc:sldMk cId="1602445740" sldId="2147480717"/>
                <pc2:cmMk id="{0934FCA9-4A18-4710-BB9D-90E269308849}"/>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271802C-416B-4F33-8703-D4E3A948CE75}" type="datetimeFigureOut">
              <a:rPr lang="en-GB" smtClean="0"/>
              <a:t>04/07/2025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65A9EC9-772F-4F9C-BBBA-F0B76BC5688B}" type="slidenum">
              <a:rPr lang="en-GB" smtClean="0"/>
              <a:t>‹#›</a:t>
            </a:fld>
            <a:endParaRPr lang="en-GB"/>
          </a:p>
        </p:txBody>
      </p:sp>
    </p:spTree>
    <p:extLst>
      <p:ext uri="{BB962C8B-B14F-4D97-AF65-F5344CB8AC3E}">
        <p14:creationId xmlns:p14="http://schemas.microsoft.com/office/powerpoint/2010/main" val="233101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A9EC9-772F-4F9C-BBBA-F0B76BC5688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032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90710-4670-BF63-1696-F6BD90900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E3E56-66DC-C01A-DF88-57AF8A805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A5521-5F17-E161-E267-AF72F486E2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B51B0C-7D96-C193-11BD-7BCDE5E73F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3025E-3AAC-4CD5-88B1-9E460BF969F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180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69D9-F005-6D88-DCE2-C4DB1A46B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F5038-40DC-7277-64D3-14FFAB75E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92778-F2D4-B25A-5FC3-A78E0E26349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2ECFF9-B3D3-17A4-0D00-BD7DABB4C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3025E-3AAC-4CD5-88B1-9E460BF969F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949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Metro Dynamics research: https://orbispartnerships.sharepoint.com/:b:/s/economy_and_growth/EaajYeCAcRJNhqAEw98MIXUBp8o9wYfEJoW0wPqYw1CJyw</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The link is available for anyone with an SCC email.</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65A9EC9-772F-4F9C-BBBA-F0B76BC5688B}" type="slidenum">
              <a:rPr lang="en-GB" smtClean="0"/>
              <a:t>11</a:t>
            </a:fld>
            <a:endParaRPr lang="en-GB"/>
          </a:p>
        </p:txBody>
      </p:sp>
    </p:spTree>
    <p:extLst>
      <p:ext uri="{BB962C8B-B14F-4D97-AF65-F5344CB8AC3E}">
        <p14:creationId xmlns:p14="http://schemas.microsoft.com/office/powerpoint/2010/main" val="10503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65A9EC9-772F-4F9C-BBBA-F0B76BC5688B}" type="slidenum">
              <a:rPr lang="en-GB" smtClean="0"/>
              <a:t>12</a:t>
            </a:fld>
            <a:endParaRPr lang="en-GB"/>
          </a:p>
        </p:txBody>
      </p:sp>
    </p:spTree>
    <p:extLst>
      <p:ext uri="{BB962C8B-B14F-4D97-AF65-F5344CB8AC3E}">
        <p14:creationId xmlns:p14="http://schemas.microsoft.com/office/powerpoint/2010/main" val="378989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4986B-7721-7861-1D28-D2B86741C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E9633-A504-E0FB-E7BB-EEC3C90C1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6A934-56A7-5DC3-9C8C-C251CB007D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E357FA-4AC3-1E7B-7851-B0CE52EEAC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ADEDE-393F-40C4-8F25-D766D1E63F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8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Courier New" panose="02070309020205020404" pitchFamily="49" charset="0"/>
              <a:buChar char="o"/>
            </a:pPr>
            <a:r>
              <a:rPr lang="en-GB" sz="1200">
                <a:latin typeface="Century Gothic" panose="020B0502020202020204" pitchFamily="34" charset="0"/>
              </a:rPr>
              <a:t>Cornwall Council became a Unitary Authority in 2009 merging the services of the previous County Council and 6 District Councils.</a:t>
            </a:r>
            <a:br>
              <a:rPr lang="en-GB" sz="1200">
                <a:latin typeface="Century Gothic" panose="020B0502020202020204" pitchFamily="34" charset="0"/>
              </a:rPr>
            </a:br>
            <a:endParaRPr lang="en-GB" sz="1200">
              <a:latin typeface="Century Gothic" panose="020B0502020202020204" pitchFamily="34" charset="0"/>
            </a:endParaRPr>
          </a:p>
          <a:p>
            <a:pPr marL="342900" indent="-342900">
              <a:buFont typeface="Courier New" panose="02070309020205020404" pitchFamily="49" charset="0"/>
              <a:buChar char="o"/>
            </a:pPr>
            <a:r>
              <a:rPr lang="en-GB" sz="1200" b="1">
                <a:latin typeface="Century Gothic" panose="020B0502020202020204" pitchFamily="34" charset="0"/>
              </a:rPr>
              <a:t>What:</a:t>
            </a:r>
            <a:r>
              <a:rPr lang="en-GB" sz="1200">
                <a:latin typeface="Century Gothic" panose="020B0502020202020204" pitchFamily="34" charset="0"/>
              </a:rPr>
              <a:t> Previously, Cornwall Council had 19 Community Network Panels before replacing them in 2023 with 12 new Community Area Partnerships (CAPs) as part of their Community Area Partnership Model.</a:t>
            </a:r>
            <a:br>
              <a:rPr lang="en-GB" sz="1200">
                <a:latin typeface="Century Gothic" panose="020B0502020202020204" pitchFamily="34" charset="0"/>
              </a:rPr>
            </a:br>
            <a:endParaRPr lang="en-GB" sz="1200">
              <a:latin typeface="Century Gothic" panose="020B0502020202020204" pitchFamily="34" charset="0"/>
            </a:endParaRPr>
          </a:p>
          <a:p>
            <a:pPr marL="342900" indent="-342900">
              <a:buFont typeface="Courier New" panose="02070309020205020404" pitchFamily="49" charset="0"/>
              <a:buChar char="o"/>
            </a:pPr>
            <a:r>
              <a:rPr lang="en-GB" sz="1200" b="1">
                <a:latin typeface="Century Gothic" panose="020B0502020202020204" pitchFamily="34" charset="0"/>
              </a:rPr>
              <a:t>Who: </a:t>
            </a:r>
            <a:r>
              <a:rPr lang="en-GB" sz="1200">
                <a:latin typeface="Century Gothic" panose="020B0502020202020204" pitchFamily="34" charset="0"/>
              </a:rPr>
              <a:t>Cornwall Councillors, Town and Parish Councils, Police, Health services, and voluntary and community sector organisations. CAPs typically meet 4-6 times per year in a public setting which is open to members of the public. These are held at Town Halls with virtual options available. A CAP may invite representatives of other organisations, and individuals, to join it as co-opted members. A Chair and Vice-Chair is elected and may be held by any Cornwall councillor or named town and parish council representative within the partnership area. Each CAP is supported by a Community Link Officer (CLO) and Community Support Assistant. Each CLO is a member of the Localism Team which sits within Cornwall Council. The Localism Team administers, co-ordinates and facilitates the Partnership’s work with a focus on cross-boundary work to ensure an efficient, effective and equitable service across Cornwall. </a:t>
            </a:r>
            <a:br>
              <a:rPr lang="en-GB" sz="1200">
                <a:latin typeface="Century Gothic" panose="020B0502020202020204" pitchFamily="34" charset="0"/>
              </a:rPr>
            </a:br>
            <a:endParaRPr lang="en-GB" sz="1200" b="1">
              <a:latin typeface="Century Gothic" panose="020B0502020202020204" pitchFamily="34" charset="0"/>
            </a:endParaRPr>
          </a:p>
          <a:p>
            <a:pPr marL="342900" indent="-342900">
              <a:buFont typeface="Courier New" panose="02070309020205020404" pitchFamily="49" charset="0"/>
              <a:buChar char="o"/>
            </a:pPr>
            <a:r>
              <a:rPr lang="en-GB" sz="1200" b="1">
                <a:latin typeface="Century Gothic" panose="020B0502020202020204" pitchFamily="34" charset="0"/>
              </a:rPr>
              <a:t>How: </a:t>
            </a:r>
            <a:r>
              <a:rPr lang="en-GB" sz="1200">
                <a:latin typeface="Century Gothic" panose="020B0502020202020204" pitchFamily="34" charset="0"/>
              </a:rPr>
              <a:t>Governance is managed through a central Partnership Meeting and an Open Public Forum as set out in the terms of reference. The open forums are the primary conduit for residents to raise concerns, suggest initiatives, and engage directly with local representatives and service providers. The Partnerships are encouraged to reach consensus on the issues it is considering with formal voting only necessary where there is none. </a:t>
            </a:r>
            <a:endParaRPr lang="en-GB" sz="1200" b="1">
              <a:latin typeface="Century Gothic" panose="020B0502020202020204" pitchFamily="34" charset="0"/>
            </a:endParaRPr>
          </a:p>
          <a:p>
            <a:endParaRPr lang="en-GB"/>
          </a:p>
        </p:txBody>
      </p:sp>
      <p:sp>
        <p:nvSpPr>
          <p:cNvPr id="4" name="Slide Number Placeholder 3"/>
          <p:cNvSpPr>
            <a:spLocks noGrp="1"/>
          </p:cNvSpPr>
          <p:nvPr>
            <p:ph type="sldNum" sz="quarter" idx="5"/>
          </p:nvPr>
        </p:nvSpPr>
        <p:spPr/>
        <p:txBody>
          <a:bodyPr/>
          <a:lstStyle/>
          <a:p>
            <a:fld id="{542ADEDE-393F-40C4-8F25-D766D1E63F9A}" type="slidenum">
              <a:rPr lang="en-GB" smtClean="0"/>
              <a:t>17</a:t>
            </a:fld>
            <a:endParaRPr lang="en-GB"/>
          </a:p>
        </p:txBody>
      </p:sp>
    </p:spTree>
    <p:extLst>
      <p:ext uri="{BB962C8B-B14F-4D97-AF65-F5344CB8AC3E}">
        <p14:creationId xmlns:p14="http://schemas.microsoft.com/office/powerpoint/2010/main" val="349787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Courier New" panose="02070309020205020404" pitchFamily="49" charset="0"/>
              <a:buChar char="o"/>
            </a:pPr>
            <a:r>
              <a:rPr lang="en-GB" sz="1200">
                <a:latin typeface="Century Gothic" panose="020B0502020202020204" pitchFamily="34" charset="0"/>
              </a:rPr>
              <a:t>Durham County Council became a Unitary Authority in 2009 merging the services of the previous County Council and 7 District Councils</a:t>
            </a:r>
          </a:p>
          <a:p>
            <a:pPr marL="342900" indent="-342900">
              <a:buFont typeface="Courier New" panose="02070309020205020404" pitchFamily="49" charset="0"/>
              <a:buChar char="o"/>
            </a:pPr>
            <a:r>
              <a:rPr lang="en-GB" sz="1200">
                <a:latin typeface="Century Gothic" panose="020B0502020202020204" pitchFamily="34" charset="0"/>
              </a:rPr>
              <a:t>Durham recently introduced 12 Local Networks (LNs) from 1 April 2025, which replaced 14 Area Action Partnerships (AAP). The new networks align to the new electoral divisions following the Government’s Local Boundary Review in 2023.</a:t>
            </a:r>
          </a:p>
          <a:p>
            <a:pPr marL="342900" indent="-342900">
              <a:buFont typeface="Courier New" panose="02070309020205020404" pitchFamily="49" charset="0"/>
              <a:buChar char="o"/>
            </a:pPr>
            <a:r>
              <a:rPr lang="en-GB" sz="1200">
                <a:latin typeface="Century Gothic" panose="020B0502020202020204" pitchFamily="34" charset="0"/>
              </a:rPr>
              <a:t>Durham is consequently in a period of transition. </a:t>
            </a:r>
          </a:p>
          <a:p>
            <a:pPr marL="342900" indent="-342900">
              <a:buFont typeface="Courier New" panose="02070309020205020404" pitchFamily="49" charset="0"/>
              <a:buChar char="o"/>
            </a:pPr>
            <a:r>
              <a:rPr lang="en-GB" sz="1200">
                <a:latin typeface="Century Gothic" panose="020B0502020202020204" pitchFamily="34" charset="0"/>
              </a:rPr>
              <a:t>A 2024 internal review by Durham Council stated that the new LN model would adopt “</a:t>
            </a:r>
            <a:r>
              <a:rPr lang="en-GB" sz="1200" i="1">
                <a:latin typeface="Century Gothic" panose="020B0502020202020204" pitchFamily="34" charset="0"/>
              </a:rPr>
              <a:t>a more strategic approach to their work and develop focused four-year action plans to guide investment.</a:t>
            </a:r>
            <a:r>
              <a:rPr lang="en-GB" sz="1200">
                <a:latin typeface="Century Gothic" panose="020B0502020202020204" pitchFamily="34" charset="0"/>
              </a:rPr>
              <a:t>” </a:t>
            </a:r>
          </a:p>
          <a:p>
            <a:pPr marL="342900" indent="-342900">
              <a:buFont typeface="Courier New" panose="02070309020205020404" pitchFamily="49" charset="0"/>
              <a:buChar char="o"/>
            </a:pPr>
            <a:r>
              <a:rPr lang="en-GB" sz="1200">
                <a:latin typeface="Century Gothic" panose="020B0502020202020204" pitchFamily="34" charset="0"/>
              </a:rPr>
              <a:t>The purpose of these plans is to identify opportunities for increased joined up working between local areas and Durham Council Services – with a focus on delivering Durham’s Inclusive Economic Strategy.</a:t>
            </a:r>
          </a:p>
          <a:p>
            <a:pPr marL="342900" indent="-342900">
              <a:buFont typeface="Courier New" panose="02070309020205020404" pitchFamily="49" charset="0"/>
              <a:buChar char="o"/>
            </a:pPr>
            <a:r>
              <a:rPr lang="en-GB" sz="1200">
                <a:latin typeface="Century Gothic" panose="020B0502020202020204" pitchFamily="34" charset="0"/>
              </a:rPr>
              <a:t>LNs are more strategically oriented than the former AAPs with work centred around focused Local Network Action Plans. These plans are developed by the Local Network based on robust evidence from local and strategic engagement and consultation, and local data profiles.</a:t>
            </a:r>
          </a:p>
          <a:p>
            <a:pPr marL="342900" indent="-342900">
              <a:buFont typeface="Courier New" panose="02070309020205020404" pitchFamily="49" charset="0"/>
              <a:buChar char="o"/>
            </a:pPr>
            <a:r>
              <a:rPr lang="en-GB" sz="1200">
                <a:latin typeface="Century Gothic" panose="020B0502020202020204" pitchFamily="34" charset="0"/>
              </a:rPr>
              <a:t>The plans are set to last for 4-years, in line with the panel the 4-year term served by the Local Network Panel. </a:t>
            </a:r>
          </a:p>
          <a:p>
            <a:pPr marL="342900" indent="-342900">
              <a:buFont typeface="Courier New" panose="02070309020205020404" pitchFamily="49" charset="0"/>
              <a:buChar char="o"/>
            </a:pPr>
            <a:r>
              <a:rPr lang="en-GB" sz="1200">
                <a:latin typeface="Century Gothic" panose="020B0502020202020204" pitchFamily="34" charset="0"/>
              </a:rPr>
              <a:t>No LN Action Plans have been published yet, but local delivery has previously focused on: Environmental improvements; support to local businesses; attracting new people and tourists; public transport; accessibility; active travel; IT connectivity; public safety; improving community buildings. </a:t>
            </a:r>
          </a:p>
          <a:p>
            <a:pPr marL="342900" indent="-342900">
              <a:buFont typeface="Courier New" panose="02070309020205020404" pitchFamily="49" charset="0"/>
              <a:buChar char="o"/>
            </a:pPr>
            <a:r>
              <a:rPr lang="en-GB" sz="1200">
                <a:latin typeface="Century Gothic" panose="020B0502020202020204" pitchFamily="34" charset="0"/>
              </a:rPr>
              <a:t>Their approach to resident engagement has not yet been finalised. Officer support has not yet been finalised. </a:t>
            </a:r>
          </a:p>
          <a:p>
            <a:pPr marL="342900" indent="-342900">
              <a:buFont typeface="Courier New" panose="02070309020205020404" pitchFamily="49" charset="0"/>
              <a:buChar char="o"/>
            </a:pPr>
            <a:r>
              <a:rPr lang="en-GB" sz="1200">
                <a:latin typeface="Century Gothic" panose="020B0502020202020204" pitchFamily="34" charset="0"/>
              </a:rPr>
              <a:t>The Local Network Panel is the chief governance mechanism of the LN. The LN panel consists of a maximum of 21 members serving a 4-year term. This will comprise seven councillors (a maximum of six county councillors and one Town and Parish councillor), seven partner representatives and seven community members.</a:t>
            </a:r>
          </a:p>
          <a:p>
            <a:pPr marL="342900" indent="-342900">
              <a:buFont typeface="Courier New" panose="02070309020205020404" pitchFamily="49" charset="0"/>
              <a:buChar char="o"/>
            </a:pPr>
            <a:r>
              <a:rPr lang="en-GB" sz="1200">
                <a:latin typeface="Century Gothic" panose="020B0502020202020204" pitchFamily="34" charset="0"/>
              </a:rPr>
              <a:t>There is a stipulation that panels should be non-political to ensure that party politics does not take priority over local issues. Robust processes for declaring interests have been established and County councillors, Town and Parish councillors, or other individuals holding office for a political party will not be eligible to serve as partner or community representatives.</a:t>
            </a:r>
          </a:p>
          <a:p>
            <a:pPr marL="342900" indent="-342900">
              <a:buFont typeface="Courier New" panose="02070309020205020404" pitchFamily="49" charset="0"/>
              <a:buChar char="o"/>
            </a:pPr>
            <a:r>
              <a:rPr lang="en-GB" sz="1200">
                <a:latin typeface="Century Gothic" panose="020B0502020202020204" pitchFamily="34" charset="0"/>
              </a:rPr>
              <a:t>No business can formally be agreed at a LN panel meeting unless there is a quorum of 10 LN panel members, which must include either the LN chair or at least one vice chair. LN panels will be required to hold a vote for all decisions with all LN panel members present in the room at the time the matter was tabled. </a:t>
            </a:r>
          </a:p>
          <a:p>
            <a:pPr marL="342900" indent="-342900">
              <a:buFont typeface="Courier New" panose="02070309020205020404" pitchFamily="49" charset="0"/>
              <a:buChar char="o"/>
            </a:pPr>
            <a:r>
              <a:rPr lang="en-GB" sz="1200">
                <a:latin typeface="Century Gothic" panose="020B0502020202020204" pitchFamily="34" charset="0"/>
              </a:rPr>
              <a:t>Each cohort (community, partners, councillors) will elect a vice Chair on an annual basis. The position of Chair will be taken by one of the three vice chairs and will rotate on an annual basis to allow each cohort's vice chair to sit as chair within the four-year cycle.</a:t>
            </a:r>
          </a:p>
          <a:p>
            <a:pPr marL="342900" indent="-342900">
              <a:buFont typeface="Courier New" panose="02070309020205020404" pitchFamily="49" charset="0"/>
              <a:buChar char="o"/>
            </a:pPr>
            <a:r>
              <a:rPr lang="en-GB" sz="1200">
                <a:latin typeface="Century Gothic" panose="020B0502020202020204" pitchFamily="34" charset="0"/>
              </a:rPr>
              <a:t>Officer support – The Head of Economic Development will monitor and review the operation of the Terms of References in consultation with the Portfolio Holder for Economy &amp; Partnerships to ensure that the aims and principles are being achieved</a:t>
            </a:r>
          </a:p>
          <a:p>
            <a:pPr marL="342900" indent="-342900">
              <a:buFont typeface="Courier New" panose="02070309020205020404" pitchFamily="49" charset="0"/>
              <a:buChar char="o"/>
            </a:pPr>
            <a:r>
              <a:rPr lang="en-GB" sz="1200">
                <a:latin typeface="Century Gothic" panose="020B0502020202020204" pitchFamily="34" charset="0"/>
              </a:rPr>
              <a:t>The intention of LNs is to offer a more streamlined funding process. There is currently little information on the total funding pots available to them. However, under the old AAP model, each AAP was granted a budget of up to £145,000 for local projects and investments, as well as an administration budget for staffing. Each councillor also had a dedicated neighbourhood budget of £19,400.</a:t>
            </a:r>
          </a:p>
          <a:p>
            <a:pPr marL="342900" indent="-342900">
              <a:buFont typeface="Courier New" panose="02070309020205020404" pitchFamily="49" charset="0"/>
              <a:buChar char="o"/>
            </a:pPr>
            <a:r>
              <a:rPr lang="en-GB" sz="1200">
                <a:latin typeface="Century Gothic" panose="020B0502020202020204" pitchFamily="34" charset="0"/>
              </a:rPr>
              <a:t>Durham’s LNs have three guiding principles for their engagement with Town and Parish councils as set out in the Durham Local Councils Charter: Communication, Co-Operation and Consultation</a:t>
            </a:r>
          </a:p>
          <a:p>
            <a:endParaRPr lang="en-GB"/>
          </a:p>
        </p:txBody>
      </p:sp>
      <p:sp>
        <p:nvSpPr>
          <p:cNvPr id="4" name="Slide Number Placeholder 3"/>
          <p:cNvSpPr>
            <a:spLocks noGrp="1"/>
          </p:cNvSpPr>
          <p:nvPr>
            <p:ph type="sldNum" sz="quarter" idx="5"/>
          </p:nvPr>
        </p:nvSpPr>
        <p:spPr/>
        <p:txBody>
          <a:bodyPr/>
          <a:lstStyle/>
          <a:p>
            <a:fld id="{542ADEDE-393F-40C4-8F25-D766D1E63F9A}" type="slidenum">
              <a:rPr lang="en-GB" smtClean="0"/>
              <a:t>19</a:t>
            </a:fld>
            <a:endParaRPr lang="en-GB"/>
          </a:p>
        </p:txBody>
      </p:sp>
    </p:spTree>
    <p:extLst>
      <p:ext uri="{BB962C8B-B14F-4D97-AF65-F5344CB8AC3E}">
        <p14:creationId xmlns:p14="http://schemas.microsoft.com/office/powerpoint/2010/main" val="8440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3216-FB9C-96AC-7CBC-42264B220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2368DE-65B7-EE81-B4E3-2FA0804E8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C7C209-89ED-D031-F458-BA776F3A677D}"/>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0A8914C5-0291-318F-9BA1-AAA9B17902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914711-EC46-AF12-8F74-0D1B05EBCCBB}"/>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427534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F49B-77CB-059A-D029-310FA9FE5B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ADD14B-27F4-5598-F65F-F98B5285F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8F2169-12BE-938B-D407-E5939043BE3E}"/>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710E1BDA-272A-DE60-2A39-B316B5900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5CD1A-E06F-4DA1-9C12-622F4D628330}"/>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168708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14400-A302-B7D8-0229-550E37874D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E24D39-9FE6-E79D-A5C1-55804B3CA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CF159-33BD-67B5-B937-E51B8233A512}"/>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27DF4E3E-48EA-8543-6AC5-4D4589F95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FB0AF-D8BA-477F-3B4A-A9BA1A5D027E}"/>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363044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8A54-BA87-A327-FC8C-74A0E75BE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3FCD1E-C3FD-1EA9-E2BC-61D794445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5444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4888-A853-DF49-68C5-86E3BB7528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24732-4208-68D0-8C4E-F24761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88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D90-2427-F8E1-F134-AF69A68914F8}"/>
              </a:ext>
            </a:extLst>
          </p:cNvPr>
          <p:cNvSpPr>
            <a:spLocks noGrp="1"/>
          </p:cNvSpPr>
          <p:nvPr>
            <p:ph type="title"/>
          </p:nvPr>
        </p:nvSpPr>
        <p:spPr>
          <a:xfrm>
            <a:off x="831850" y="126116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B4505F-079C-0D25-958F-BE4423AB7FC8}"/>
              </a:ext>
            </a:extLst>
          </p:cNvPr>
          <p:cNvSpPr>
            <a:spLocks noGrp="1"/>
          </p:cNvSpPr>
          <p:nvPr>
            <p:ph type="body" idx="1"/>
          </p:nvPr>
        </p:nvSpPr>
        <p:spPr>
          <a:xfrm>
            <a:off x="831850" y="41408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394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9FF4-5936-C5A9-B39C-8C6BB29F6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C26DE-FC43-6CFC-7971-0522A0FD821F}"/>
              </a:ext>
            </a:extLst>
          </p:cNvPr>
          <p:cNvSpPr>
            <a:spLocks noGrp="1"/>
          </p:cNvSpPr>
          <p:nvPr>
            <p:ph sz="half" idx="1"/>
          </p:nvPr>
        </p:nvSpPr>
        <p:spPr>
          <a:xfrm>
            <a:off x="32924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C9695-2E17-D7CB-74DF-6E4B2E8EA61C}"/>
              </a:ext>
            </a:extLst>
          </p:cNvPr>
          <p:cNvSpPr>
            <a:spLocks noGrp="1"/>
          </p:cNvSpPr>
          <p:nvPr>
            <p:ph sz="half" idx="2"/>
          </p:nvPr>
        </p:nvSpPr>
        <p:spPr>
          <a:xfrm>
            <a:off x="609600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2070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5535-E3B9-31F4-92EE-AE1C87A6993D}"/>
              </a:ext>
            </a:extLst>
          </p:cNvPr>
          <p:cNvSpPr>
            <a:spLocks noGrp="1"/>
          </p:cNvSpPr>
          <p:nvPr>
            <p:ph type="title"/>
          </p:nvPr>
        </p:nvSpPr>
        <p:spPr>
          <a:xfrm>
            <a:off x="486105" y="324898"/>
            <a:ext cx="10515600" cy="823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11362A-E9C1-174A-8D20-E21FA8F8FEDE}"/>
              </a:ext>
            </a:extLst>
          </p:cNvPr>
          <p:cNvSpPr>
            <a:spLocks noGrp="1"/>
          </p:cNvSpPr>
          <p:nvPr>
            <p:ph type="body" idx="1"/>
          </p:nvPr>
        </p:nvSpPr>
        <p:spPr>
          <a:xfrm>
            <a:off x="485955" y="1525892"/>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771C58-085D-960A-4A55-48E2CF895A1C}"/>
              </a:ext>
            </a:extLst>
          </p:cNvPr>
          <p:cNvSpPr>
            <a:spLocks noGrp="1"/>
          </p:cNvSpPr>
          <p:nvPr>
            <p:ph sz="half" idx="2"/>
          </p:nvPr>
        </p:nvSpPr>
        <p:spPr>
          <a:xfrm>
            <a:off x="485955" y="2349804"/>
            <a:ext cx="5157787"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546BE5-47B8-E41C-6354-86883595751F}"/>
              </a:ext>
            </a:extLst>
          </p:cNvPr>
          <p:cNvSpPr>
            <a:spLocks noGrp="1"/>
          </p:cNvSpPr>
          <p:nvPr>
            <p:ph type="body" sz="quarter" idx="3"/>
          </p:nvPr>
        </p:nvSpPr>
        <p:spPr>
          <a:xfrm>
            <a:off x="5818517" y="1525892"/>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E70AE-60DE-74D5-BDAE-DD85CA773F0D}"/>
              </a:ext>
            </a:extLst>
          </p:cNvPr>
          <p:cNvSpPr>
            <a:spLocks noGrp="1"/>
          </p:cNvSpPr>
          <p:nvPr>
            <p:ph sz="quarter" idx="4"/>
          </p:nvPr>
        </p:nvSpPr>
        <p:spPr>
          <a:xfrm>
            <a:off x="5818517" y="2349804"/>
            <a:ext cx="5183188"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064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B1D2-C979-14D8-8272-F0F7464718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B512B1-E859-597F-EA73-41445DDBDFE9}"/>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4" name="Footer Placeholder 3">
            <a:extLst>
              <a:ext uri="{FF2B5EF4-FFF2-40B4-BE49-F238E27FC236}">
                <a16:creationId xmlns:a16="http://schemas.microsoft.com/office/drawing/2014/main" id="{0FEC48C0-4ECE-96AE-2B65-1C73BA1020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D6FF4B-63CD-FE4A-436D-CE10469AE2AF}"/>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173880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0916E-968D-0134-7889-D35C39C2FB90}"/>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3" name="Footer Placeholder 2">
            <a:extLst>
              <a:ext uri="{FF2B5EF4-FFF2-40B4-BE49-F238E27FC236}">
                <a16:creationId xmlns:a16="http://schemas.microsoft.com/office/drawing/2014/main" id="{0AE7EC4E-7EF1-1A2F-DC39-710EEABA31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B8DB0-8DA0-22BF-B8A0-3D6D3D5776FC}"/>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4214794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974B-238E-FC5E-8863-F105750E1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56A97-62F1-A90A-4B1A-E7CBCC999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1681FE-8BBC-2D55-2BFC-5D63E34DA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7B203-4120-33EE-FEE4-5F8068F41148}"/>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729620CF-7F6A-792F-5724-878137AD2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DE62F1-F6C1-885A-4537-4B1F8B087086}"/>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397351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244-7BA4-01C3-3CA0-654CE727D0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4F1A9B-4F71-0CF5-8933-D02739BCCF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AF1AE-1B85-7F47-CAA6-40C937B79137}"/>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875DF60D-0069-D6DE-BA23-8A364D6A1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B87B8-1A6F-2DD6-651E-64B696F41031}"/>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238029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5E8C-6692-B7B3-8A1F-00E8288DC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48176F-8B96-A0E6-ABBA-C82336DE8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64C8EB0-54E7-3D2C-C9B3-AE19388A9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ABB36-1B4B-DF52-B416-7434871F1FAD}"/>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9AD48330-D355-4EEF-E4B8-CC9F7FD6C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CA22C2-36BE-0DA1-E702-997BED01426D}"/>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429434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1634-AE63-4AEE-1E81-BBF1456CD9BA}"/>
              </a:ext>
            </a:extLst>
          </p:cNvPr>
          <p:cNvSpPr>
            <a:spLocks noGrp="1"/>
          </p:cNvSpPr>
          <p:nvPr>
            <p:ph type="ctrTitle"/>
          </p:nvPr>
        </p:nvSpPr>
        <p:spPr>
          <a:xfrm>
            <a:off x="1230702" y="109648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AD7D5C-DAE3-0A4F-6E17-784F131F6F70}"/>
              </a:ext>
            </a:extLst>
          </p:cNvPr>
          <p:cNvSpPr>
            <a:spLocks noGrp="1"/>
          </p:cNvSpPr>
          <p:nvPr>
            <p:ph type="subTitle" idx="1"/>
          </p:nvPr>
        </p:nvSpPr>
        <p:spPr>
          <a:xfrm>
            <a:off x="1230702" y="3576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13553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1EDF-21AF-5171-A192-6BC4A6A951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3CF252-22F5-DD9F-C9E7-547CF1E2D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0501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2BB-7511-7CF5-68EA-2E1A884EE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988F1C-777A-BFAA-705E-988AD527AC73}"/>
              </a:ext>
            </a:extLst>
          </p:cNvPr>
          <p:cNvSpPr>
            <a:spLocks noGrp="1"/>
          </p:cNvSpPr>
          <p:nvPr>
            <p:ph sz="half" idx="1"/>
          </p:nvPr>
        </p:nvSpPr>
        <p:spPr>
          <a:xfrm>
            <a:off x="544899" y="1782492"/>
            <a:ext cx="5181600" cy="4782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B12866-B3F6-6007-C16E-3CF17B8A23C3}"/>
              </a:ext>
            </a:extLst>
          </p:cNvPr>
          <p:cNvSpPr>
            <a:spLocks noGrp="1"/>
          </p:cNvSpPr>
          <p:nvPr>
            <p:ph sz="half" idx="2"/>
          </p:nvPr>
        </p:nvSpPr>
        <p:spPr>
          <a:xfrm>
            <a:off x="5878899" y="1782492"/>
            <a:ext cx="5181600" cy="4782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0595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009C-D5FD-3BF0-BDB6-FBADD02412B9}"/>
              </a:ext>
            </a:extLst>
          </p:cNvPr>
          <p:cNvSpPr>
            <a:spLocks noGrp="1"/>
          </p:cNvSpPr>
          <p:nvPr>
            <p:ph type="title"/>
          </p:nvPr>
        </p:nvSpPr>
        <p:spPr>
          <a:xfrm>
            <a:off x="563743" y="356500"/>
            <a:ext cx="10515600" cy="823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0F6A7-4499-6294-E523-6062549C1481}"/>
              </a:ext>
            </a:extLst>
          </p:cNvPr>
          <p:cNvSpPr>
            <a:spLocks noGrp="1"/>
          </p:cNvSpPr>
          <p:nvPr>
            <p:ph type="body" idx="1"/>
          </p:nvPr>
        </p:nvSpPr>
        <p:spPr>
          <a:xfrm>
            <a:off x="563743" y="156039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C13D1D-4707-D855-C1AF-687FED21B3B6}"/>
              </a:ext>
            </a:extLst>
          </p:cNvPr>
          <p:cNvSpPr>
            <a:spLocks noGrp="1"/>
          </p:cNvSpPr>
          <p:nvPr>
            <p:ph sz="half" idx="2"/>
          </p:nvPr>
        </p:nvSpPr>
        <p:spPr>
          <a:xfrm>
            <a:off x="563743" y="238430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702376-0F09-59E0-0511-6E0F8ACB5154}"/>
              </a:ext>
            </a:extLst>
          </p:cNvPr>
          <p:cNvSpPr>
            <a:spLocks noGrp="1"/>
          </p:cNvSpPr>
          <p:nvPr>
            <p:ph type="body" sz="quarter" idx="3"/>
          </p:nvPr>
        </p:nvSpPr>
        <p:spPr>
          <a:xfrm>
            <a:off x="5896155" y="156039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8CE44-69AC-89CA-4E49-4FB16EE46DDD}"/>
              </a:ext>
            </a:extLst>
          </p:cNvPr>
          <p:cNvSpPr>
            <a:spLocks noGrp="1"/>
          </p:cNvSpPr>
          <p:nvPr>
            <p:ph sz="quarter" idx="4"/>
          </p:nvPr>
        </p:nvSpPr>
        <p:spPr>
          <a:xfrm>
            <a:off x="5896155" y="238430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7335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1D02-BE9B-26F6-869E-80609021D18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76298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FA23D-77D2-CAE1-89B7-D08F0ED6197E}"/>
              </a:ext>
            </a:extLst>
          </p:cNvPr>
          <p:cNvSpPr>
            <a:spLocks noGrp="1"/>
          </p:cNvSpPr>
          <p:nvPr>
            <p:ph type="dt" sz="half" idx="10"/>
          </p:nvPr>
        </p:nvSpPr>
        <p:spPr>
          <a:xfrm>
            <a:off x="838200" y="6356350"/>
            <a:ext cx="2743200" cy="365125"/>
          </a:xfrm>
          <a:prstGeom prst="rect">
            <a:avLst/>
          </a:prstGeom>
        </p:spPr>
        <p:txBody>
          <a:bodyPr/>
          <a:lstStyle/>
          <a:p>
            <a:fld id="{2FF7230B-B1B6-4E9C-BF8E-AF48D5EA7C1E}" type="datetimeFigureOut">
              <a:rPr lang="en-GB" smtClean="0"/>
              <a:t>04/07/2025</a:t>
            </a:fld>
            <a:endParaRPr lang="en-GB"/>
          </a:p>
        </p:txBody>
      </p:sp>
      <p:sp>
        <p:nvSpPr>
          <p:cNvPr id="3" name="Footer Placeholder 2">
            <a:extLst>
              <a:ext uri="{FF2B5EF4-FFF2-40B4-BE49-F238E27FC236}">
                <a16:creationId xmlns:a16="http://schemas.microsoft.com/office/drawing/2014/main" id="{3BB9687B-F6A5-6752-397E-BC2799C076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963A470-3B98-ECB7-10C6-B7E1545E1A0E}"/>
              </a:ext>
            </a:extLst>
          </p:cNvPr>
          <p:cNvSpPr>
            <a:spLocks noGrp="1"/>
          </p:cNvSpPr>
          <p:nvPr>
            <p:ph type="sldNum" sz="quarter" idx="12"/>
          </p:nvPr>
        </p:nvSpPr>
        <p:spPr>
          <a:xfrm>
            <a:off x="8610600" y="6356350"/>
            <a:ext cx="2743200" cy="365125"/>
          </a:xfrm>
          <a:prstGeom prst="rect">
            <a:avLst/>
          </a:prstGeom>
        </p:spPr>
        <p:txBody>
          <a:bodyPr/>
          <a:lstStyle/>
          <a:p>
            <a:fld id="{6B35DF00-EF52-4564-9A57-42D71B682C82}" type="slidenum">
              <a:rPr lang="en-GB" smtClean="0"/>
              <a:t>‹#›</a:t>
            </a:fld>
            <a:endParaRPr lang="en-GB"/>
          </a:p>
        </p:txBody>
      </p:sp>
    </p:spTree>
    <p:extLst>
      <p:ext uri="{BB962C8B-B14F-4D97-AF65-F5344CB8AC3E}">
        <p14:creationId xmlns:p14="http://schemas.microsoft.com/office/powerpoint/2010/main" val="55696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F8B2-018C-66B5-B323-BE2787E3B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ECF8D0-1F46-BF1D-89D5-EE96B2C8670B}"/>
              </a:ext>
            </a:extLst>
          </p:cNvPr>
          <p:cNvSpPr>
            <a:spLocks noGrp="1"/>
          </p:cNvSpPr>
          <p:nvPr>
            <p:ph idx="1"/>
          </p:nvPr>
        </p:nvSpPr>
        <p:spPr>
          <a:xfrm>
            <a:off x="5067300"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F7315-C29A-BA97-0018-24E78EBF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5795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2B3A-47B4-9FD7-0628-B7FC1CAD4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96D973-6FF7-EF67-280B-81301E32CC90}"/>
              </a:ext>
            </a:extLst>
          </p:cNvPr>
          <p:cNvSpPr>
            <a:spLocks noGrp="1"/>
          </p:cNvSpPr>
          <p:nvPr>
            <p:ph type="pic" idx="1"/>
          </p:nvPr>
        </p:nvSpPr>
        <p:spPr>
          <a:xfrm>
            <a:off x="50673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48D9FC2-936D-7C04-B89A-642CE268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3128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1634-AE63-4AEE-1E81-BBF1456CD9BA}"/>
              </a:ext>
            </a:extLst>
          </p:cNvPr>
          <p:cNvSpPr>
            <a:spLocks noGrp="1"/>
          </p:cNvSpPr>
          <p:nvPr>
            <p:ph type="ctrTitle"/>
          </p:nvPr>
        </p:nvSpPr>
        <p:spPr>
          <a:xfrm>
            <a:off x="1230702" y="109648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AD7D5C-DAE3-0A4F-6E17-784F131F6F70}"/>
              </a:ext>
            </a:extLst>
          </p:cNvPr>
          <p:cNvSpPr>
            <a:spLocks noGrp="1"/>
          </p:cNvSpPr>
          <p:nvPr>
            <p:ph type="subTitle" idx="1"/>
          </p:nvPr>
        </p:nvSpPr>
        <p:spPr>
          <a:xfrm>
            <a:off x="1230702" y="3576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72269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A4F8-0292-E4A7-D175-F3740D7CB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7DA5D0-AB2B-55BA-E0A6-53292BB2A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3F2A7-871F-0B2F-8E26-41E7CDD8FBAF}"/>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13FDFB0C-4D83-C1C6-18BF-4ABEFA111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66B9D-EA0C-DD74-71E4-FCB79CD9A155}"/>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256916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1EDF-21AF-5171-A192-6BC4A6A951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3CF252-22F5-DD9F-C9E7-547CF1E2D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894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2BB-7511-7CF5-68EA-2E1A884EE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988F1C-777A-BFAA-705E-988AD527AC73}"/>
              </a:ext>
            </a:extLst>
          </p:cNvPr>
          <p:cNvSpPr>
            <a:spLocks noGrp="1"/>
          </p:cNvSpPr>
          <p:nvPr>
            <p:ph sz="half" idx="1"/>
          </p:nvPr>
        </p:nvSpPr>
        <p:spPr>
          <a:xfrm>
            <a:off x="544899" y="1782492"/>
            <a:ext cx="5181600" cy="4782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B12866-B3F6-6007-C16E-3CF17B8A23C3}"/>
              </a:ext>
            </a:extLst>
          </p:cNvPr>
          <p:cNvSpPr>
            <a:spLocks noGrp="1"/>
          </p:cNvSpPr>
          <p:nvPr>
            <p:ph sz="half" idx="2"/>
          </p:nvPr>
        </p:nvSpPr>
        <p:spPr>
          <a:xfrm>
            <a:off x="5878899" y="1782492"/>
            <a:ext cx="5181600" cy="47822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170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009C-D5FD-3BF0-BDB6-FBADD02412B9}"/>
              </a:ext>
            </a:extLst>
          </p:cNvPr>
          <p:cNvSpPr>
            <a:spLocks noGrp="1"/>
          </p:cNvSpPr>
          <p:nvPr>
            <p:ph type="title"/>
          </p:nvPr>
        </p:nvSpPr>
        <p:spPr>
          <a:xfrm>
            <a:off x="563743" y="356500"/>
            <a:ext cx="10515600" cy="823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0F6A7-4499-6294-E523-6062549C1481}"/>
              </a:ext>
            </a:extLst>
          </p:cNvPr>
          <p:cNvSpPr>
            <a:spLocks noGrp="1"/>
          </p:cNvSpPr>
          <p:nvPr>
            <p:ph type="body" idx="1"/>
          </p:nvPr>
        </p:nvSpPr>
        <p:spPr>
          <a:xfrm>
            <a:off x="563743" y="156039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C13D1D-4707-D855-C1AF-687FED21B3B6}"/>
              </a:ext>
            </a:extLst>
          </p:cNvPr>
          <p:cNvSpPr>
            <a:spLocks noGrp="1"/>
          </p:cNvSpPr>
          <p:nvPr>
            <p:ph sz="half" idx="2"/>
          </p:nvPr>
        </p:nvSpPr>
        <p:spPr>
          <a:xfrm>
            <a:off x="563743" y="238430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702376-0F09-59E0-0511-6E0F8ACB5154}"/>
              </a:ext>
            </a:extLst>
          </p:cNvPr>
          <p:cNvSpPr>
            <a:spLocks noGrp="1"/>
          </p:cNvSpPr>
          <p:nvPr>
            <p:ph type="body" sz="quarter" idx="3"/>
          </p:nvPr>
        </p:nvSpPr>
        <p:spPr>
          <a:xfrm>
            <a:off x="5896155" y="156039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8CE44-69AC-89CA-4E49-4FB16EE46DDD}"/>
              </a:ext>
            </a:extLst>
          </p:cNvPr>
          <p:cNvSpPr>
            <a:spLocks noGrp="1"/>
          </p:cNvSpPr>
          <p:nvPr>
            <p:ph sz="quarter" idx="4"/>
          </p:nvPr>
        </p:nvSpPr>
        <p:spPr>
          <a:xfrm>
            <a:off x="5896155" y="238430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258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1D02-BE9B-26F6-869E-80609021D18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150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FA23D-77D2-CAE1-89B7-D08F0ED6197E}"/>
              </a:ext>
            </a:extLst>
          </p:cNvPr>
          <p:cNvSpPr>
            <a:spLocks noGrp="1"/>
          </p:cNvSpPr>
          <p:nvPr>
            <p:ph type="dt" sz="half" idx="10"/>
          </p:nvPr>
        </p:nvSpPr>
        <p:spPr>
          <a:xfrm>
            <a:off x="838200" y="6356350"/>
            <a:ext cx="2743200" cy="365125"/>
          </a:xfrm>
          <a:prstGeom prst="rect">
            <a:avLst/>
          </a:prstGeom>
        </p:spPr>
        <p:txBody>
          <a:bodyPr/>
          <a:lstStyle/>
          <a:p>
            <a:fld id="{2FF7230B-B1B6-4E9C-BF8E-AF48D5EA7C1E}" type="datetimeFigureOut">
              <a:rPr lang="en-GB" smtClean="0"/>
              <a:t>04/07/2025</a:t>
            </a:fld>
            <a:endParaRPr lang="en-GB"/>
          </a:p>
        </p:txBody>
      </p:sp>
      <p:sp>
        <p:nvSpPr>
          <p:cNvPr id="3" name="Footer Placeholder 2">
            <a:extLst>
              <a:ext uri="{FF2B5EF4-FFF2-40B4-BE49-F238E27FC236}">
                <a16:creationId xmlns:a16="http://schemas.microsoft.com/office/drawing/2014/main" id="{3BB9687B-F6A5-6752-397E-BC2799C076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963A470-3B98-ECB7-10C6-B7E1545E1A0E}"/>
              </a:ext>
            </a:extLst>
          </p:cNvPr>
          <p:cNvSpPr>
            <a:spLocks noGrp="1"/>
          </p:cNvSpPr>
          <p:nvPr>
            <p:ph type="sldNum" sz="quarter" idx="12"/>
          </p:nvPr>
        </p:nvSpPr>
        <p:spPr>
          <a:xfrm>
            <a:off x="8610600" y="6356350"/>
            <a:ext cx="2743200" cy="365125"/>
          </a:xfrm>
          <a:prstGeom prst="rect">
            <a:avLst/>
          </a:prstGeom>
        </p:spPr>
        <p:txBody>
          <a:bodyPr/>
          <a:lstStyle/>
          <a:p>
            <a:fld id="{6B35DF00-EF52-4564-9A57-42D71B682C82}" type="slidenum">
              <a:rPr lang="en-GB" smtClean="0"/>
              <a:t>‹#›</a:t>
            </a:fld>
            <a:endParaRPr lang="en-GB"/>
          </a:p>
        </p:txBody>
      </p:sp>
    </p:spTree>
    <p:extLst>
      <p:ext uri="{BB962C8B-B14F-4D97-AF65-F5344CB8AC3E}">
        <p14:creationId xmlns:p14="http://schemas.microsoft.com/office/powerpoint/2010/main" val="120213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F8B2-018C-66B5-B323-BE2787E3B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ECF8D0-1F46-BF1D-89D5-EE96B2C8670B}"/>
              </a:ext>
            </a:extLst>
          </p:cNvPr>
          <p:cNvSpPr>
            <a:spLocks noGrp="1"/>
          </p:cNvSpPr>
          <p:nvPr>
            <p:ph idx="1"/>
          </p:nvPr>
        </p:nvSpPr>
        <p:spPr>
          <a:xfrm>
            <a:off x="5067300"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F7315-C29A-BA97-0018-24E78EBF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9106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2B3A-47B4-9FD7-0628-B7FC1CAD4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96D973-6FF7-EF67-280B-81301E32CC90}"/>
              </a:ext>
            </a:extLst>
          </p:cNvPr>
          <p:cNvSpPr>
            <a:spLocks noGrp="1"/>
          </p:cNvSpPr>
          <p:nvPr>
            <p:ph type="pic" idx="1"/>
          </p:nvPr>
        </p:nvSpPr>
        <p:spPr>
          <a:xfrm>
            <a:off x="50673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48D9FC2-936D-7C04-B89A-642CE268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2039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8A54-BA87-A327-FC8C-74A0E75BE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3FCD1E-C3FD-1EA9-E2BC-61D794445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55541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4888-A853-DF49-68C5-86E3BB7528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24732-4208-68D0-8C4E-F24761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120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D90-2427-F8E1-F134-AF69A68914F8}"/>
              </a:ext>
            </a:extLst>
          </p:cNvPr>
          <p:cNvSpPr>
            <a:spLocks noGrp="1"/>
          </p:cNvSpPr>
          <p:nvPr>
            <p:ph type="title"/>
          </p:nvPr>
        </p:nvSpPr>
        <p:spPr>
          <a:xfrm>
            <a:off x="831850" y="126116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B4505F-079C-0D25-958F-BE4423AB7FC8}"/>
              </a:ext>
            </a:extLst>
          </p:cNvPr>
          <p:cNvSpPr>
            <a:spLocks noGrp="1"/>
          </p:cNvSpPr>
          <p:nvPr>
            <p:ph type="body" idx="1"/>
          </p:nvPr>
        </p:nvSpPr>
        <p:spPr>
          <a:xfrm>
            <a:off x="831850" y="41408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711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360F-E7B2-9B4E-47DC-9F28780063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E1E2A-E979-0FC2-A60E-723387784B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0E6183-15BA-17A5-F36B-CC0D7275C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E1AF70-1AF7-D3E7-9C05-C61229787AEB}"/>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6" name="Footer Placeholder 5">
            <a:extLst>
              <a:ext uri="{FF2B5EF4-FFF2-40B4-BE49-F238E27FC236}">
                <a16:creationId xmlns:a16="http://schemas.microsoft.com/office/drawing/2014/main" id="{C878F9D9-6AAC-DE50-272B-C8BD6F511D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02452F-7A03-115A-07D1-A910DE1BD2C2}"/>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418022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9FF4-5936-C5A9-B39C-8C6BB29F6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C26DE-FC43-6CFC-7971-0522A0FD821F}"/>
              </a:ext>
            </a:extLst>
          </p:cNvPr>
          <p:cNvSpPr>
            <a:spLocks noGrp="1"/>
          </p:cNvSpPr>
          <p:nvPr>
            <p:ph sz="half" idx="1"/>
          </p:nvPr>
        </p:nvSpPr>
        <p:spPr>
          <a:xfrm>
            <a:off x="32924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C9695-2E17-D7CB-74DF-6E4B2E8EA61C}"/>
              </a:ext>
            </a:extLst>
          </p:cNvPr>
          <p:cNvSpPr>
            <a:spLocks noGrp="1"/>
          </p:cNvSpPr>
          <p:nvPr>
            <p:ph sz="half" idx="2"/>
          </p:nvPr>
        </p:nvSpPr>
        <p:spPr>
          <a:xfrm>
            <a:off x="609600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5578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5535-E3B9-31F4-92EE-AE1C87A6993D}"/>
              </a:ext>
            </a:extLst>
          </p:cNvPr>
          <p:cNvSpPr>
            <a:spLocks noGrp="1"/>
          </p:cNvSpPr>
          <p:nvPr>
            <p:ph type="title"/>
          </p:nvPr>
        </p:nvSpPr>
        <p:spPr>
          <a:xfrm>
            <a:off x="486105" y="324898"/>
            <a:ext cx="10515600" cy="823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11362A-E9C1-174A-8D20-E21FA8F8FEDE}"/>
              </a:ext>
            </a:extLst>
          </p:cNvPr>
          <p:cNvSpPr>
            <a:spLocks noGrp="1"/>
          </p:cNvSpPr>
          <p:nvPr>
            <p:ph type="body" idx="1"/>
          </p:nvPr>
        </p:nvSpPr>
        <p:spPr>
          <a:xfrm>
            <a:off x="485955" y="1525892"/>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771C58-085D-960A-4A55-48E2CF895A1C}"/>
              </a:ext>
            </a:extLst>
          </p:cNvPr>
          <p:cNvSpPr>
            <a:spLocks noGrp="1"/>
          </p:cNvSpPr>
          <p:nvPr>
            <p:ph sz="half" idx="2"/>
          </p:nvPr>
        </p:nvSpPr>
        <p:spPr>
          <a:xfrm>
            <a:off x="485955" y="2349804"/>
            <a:ext cx="5157787"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546BE5-47B8-E41C-6354-86883595751F}"/>
              </a:ext>
            </a:extLst>
          </p:cNvPr>
          <p:cNvSpPr>
            <a:spLocks noGrp="1"/>
          </p:cNvSpPr>
          <p:nvPr>
            <p:ph type="body" sz="quarter" idx="3"/>
          </p:nvPr>
        </p:nvSpPr>
        <p:spPr>
          <a:xfrm>
            <a:off x="5818517" y="1525892"/>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E70AE-60DE-74D5-BDAE-DD85CA773F0D}"/>
              </a:ext>
            </a:extLst>
          </p:cNvPr>
          <p:cNvSpPr>
            <a:spLocks noGrp="1"/>
          </p:cNvSpPr>
          <p:nvPr>
            <p:ph sz="quarter" idx="4"/>
          </p:nvPr>
        </p:nvSpPr>
        <p:spPr>
          <a:xfrm>
            <a:off x="5818517" y="2349804"/>
            <a:ext cx="5183188"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524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B1D2-C979-14D8-8272-F0F7464718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B512B1-E859-597F-EA73-41445DDBDFE9}"/>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4" name="Footer Placeholder 3">
            <a:extLst>
              <a:ext uri="{FF2B5EF4-FFF2-40B4-BE49-F238E27FC236}">
                <a16:creationId xmlns:a16="http://schemas.microsoft.com/office/drawing/2014/main" id="{0FEC48C0-4ECE-96AE-2B65-1C73BA1020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D6FF4B-63CD-FE4A-436D-CE10469AE2AF}"/>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271479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0916E-968D-0134-7889-D35C39C2FB90}"/>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3" name="Footer Placeholder 2">
            <a:extLst>
              <a:ext uri="{FF2B5EF4-FFF2-40B4-BE49-F238E27FC236}">
                <a16:creationId xmlns:a16="http://schemas.microsoft.com/office/drawing/2014/main" id="{0AE7EC4E-7EF1-1A2F-DC39-710EEABA31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B8DB0-8DA0-22BF-B8A0-3D6D3D5776FC}"/>
              </a:ext>
            </a:extLst>
          </p:cNvPr>
          <p:cNvSpPr>
            <a:spLocks noGrp="1"/>
          </p:cNvSpPr>
          <p:nvPr>
            <p:ph type="sldNum" sz="quarter" idx="12"/>
          </p:nvPr>
        </p:nvSpPr>
        <p:spPr/>
        <p:txBody>
          <a:bodyPr/>
          <a:lstStyle/>
          <a:p>
            <a:fld id="{13D12E2F-325A-4C27-9762-9206A1473397}" type="slidenum">
              <a:rPr lang="en-GB" smtClean="0"/>
              <a:t>‹#›</a:t>
            </a:fld>
            <a:endParaRPr lang="en-GB"/>
          </a:p>
        </p:txBody>
      </p:sp>
      <p:pic>
        <p:nvPicPr>
          <p:cNvPr id="5" name="Picture 4" descr="A close-up of a white background">
            <a:extLst>
              <a:ext uri="{FF2B5EF4-FFF2-40B4-BE49-F238E27FC236}">
                <a16:creationId xmlns:a16="http://schemas.microsoft.com/office/drawing/2014/main" id="{C4BF8A69-558C-9267-C63A-DCFD480E6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1824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974B-238E-FC5E-8863-F105750E1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56A97-62F1-A90A-4B1A-E7CBCC999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1681FE-8BBC-2D55-2BFC-5D63E34DA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7B203-4120-33EE-FEE4-5F8068F41148}"/>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729620CF-7F6A-792F-5724-878137AD2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DE62F1-F6C1-885A-4537-4B1F8B087086}"/>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281226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5E8C-6692-B7B3-8A1F-00E8288DC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48176F-8B96-A0E6-ABBA-C82336DE8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64C8EB0-54E7-3D2C-C9B3-AE19388A9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ABB36-1B4B-DF52-B416-7434871F1FAD}"/>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9AD48330-D355-4EEF-E4B8-CC9F7FD6C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CA22C2-36BE-0DA1-E702-997BED01426D}"/>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1211791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8A54-BA87-A327-FC8C-74A0E75BE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3FCD1E-C3FD-1EA9-E2BC-61D794445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12770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4888-A853-DF49-68C5-86E3BB7528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24732-4208-68D0-8C4E-F24761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7673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D90-2427-F8E1-F134-AF69A68914F8}"/>
              </a:ext>
            </a:extLst>
          </p:cNvPr>
          <p:cNvSpPr>
            <a:spLocks noGrp="1"/>
          </p:cNvSpPr>
          <p:nvPr>
            <p:ph type="title"/>
          </p:nvPr>
        </p:nvSpPr>
        <p:spPr>
          <a:xfrm>
            <a:off x="831850" y="126116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B4505F-079C-0D25-958F-BE4423AB7FC8}"/>
              </a:ext>
            </a:extLst>
          </p:cNvPr>
          <p:cNvSpPr>
            <a:spLocks noGrp="1"/>
          </p:cNvSpPr>
          <p:nvPr>
            <p:ph type="body" idx="1"/>
          </p:nvPr>
        </p:nvSpPr>
        <p:spPr>
          <a:xfrm>
            <a:off x="831850" y="41408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1390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9FF4-5936-C5A9-B39C-8C6BB29F6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C26DE-FC43-6CFC-7971-0522A0FD821F}"/>
              </a:ext>
            </a:extLst>
          </p:cNvPr>
          <p:cNvSpPr>
            <a:spLocks noGrp="1"/>
          </p:cNvSpPr>
          <p:nvPr>
            <p:ph sz="half" idx="1"/>
          </p:nvPr>
        </p:nvSpPr>
        <p:spPr>
          <a:xfrm>
            <a:off x="32924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C9695-2E17-D7CB-74DF-6E4B2E8EA61C}"/>
              </a:ext>
            </a:extLst>
          </p:cNvPr>
          <p:cNvSpPr>
            <a:spLocks noGrp="1"/>
          </p:cNvSpPr>
          <p:nvPr>
            <p:ph sz="half" idx="2"/>
          </p:nvPr>
        </p:nvSpPr>
        <p:spPr>
          <a:xfrm>
            <a:off x="6096000" y="1454689"/>
            <a:ext cx="5551099" cy="4557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25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555A-7221-0582-98A4-1CF6C7067A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EBE8E3-8B89-3ABD-5712-EDEBA7D84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CE7B4-5D6C-1263-DDDD-6C2470CAAE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ABBD12-AD14-9743-8583-3197C9C36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FF7C2-9322-BBC9-003B-BDB443D2CD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A866AD-790A-C4CA-7B4D-0DF0803C79C5}"/>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8" name="Footer Placeholder 7">
            <a:extLst>
              <a:ext uri="{FF2B5EF4-FFF2-40B4-BE49-F238E27FC236}">
                <a16:creationId xmlns:a16="http://schemas.microsoft.com/office/drawing/2014/main" id="{6D99815E-D80F-0D31-F6CA-24A65DF99D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CCDA04-8902-6891-A8A0-AA07B5F94C12}"/>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1737834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5535-E3B9-31F4-92EE-AE1C87A6993D}"/>
              </a:ext>
            </a:extLst>
          </p:cNvPr>
          <p:cNvSpPr>
            <a:spLocks noGrp="1"/>
          </p:cNvSpPr>
          <p:nvPr>
            <p:ph type="title"/>
          </p:nvPr>
        </p:nvSpPr>
        <p:spPr>
          <a:xfrm>
            <a:off x="486105" y="324898"/>
            <a:ext cx="10515600" cy="82391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11362A-E9C1-174A-8D20-E21FA8F8FEDE}"/>
              </a:ext>
            </a:extLst>
          </p:cNvPr>
          <p:cNvSpPr>
            <a:spLocks noGrp="1"/>
          </p:cNvSpPr>
          <p:nvPr>
            <p:ph type="body" idx="1"/>
          </p:nvPr>
        </p:nvSpPr>
        <p:spPr>
          <a:xfrm>
            <a:off x="485955" y="1525892"/>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771C58-085D-960A-4A55-48E2CF895A1C}"/>
              </a:ext>
            </a:extLst>
          </p:cNvPr>
          <p:cNvSpPr>
            <a:spLocks noGrp="1"/>
          </p:cNvSpPr>
          <p:nvPr>
            <p:ph sz="half" idx="2"/>
          </p:nvPr>
        </p:nvSpPr>
        <p:spPr>
          <a:xfrm>
            <a:off x="485955" y="2349804"/>
            <a:ext cx="5157787"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546BE5-47B8-E41C-6354-86883595751F}"/>
              </a:ext>
            </a:extLst>
          </p:cNvPr>
          <p:cNvSpPr>
            <a:spLocks noGrp="1"/>
          </p:cNvSpPr>
          <p:nvPr>
            <p:ph type="body" sz="quarter" idx="3"/>
          </p:nvPr>
        </p:nvSpPr>
        <p:spPr>
          <a:xfrm>
            <a:off x="5818517" y="1525892"/>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E70AE-60DE-74D5-BDAE-DD85CA773F0D}"/>
              </a:ext>
            </a:extLst>
          </p:cNvPr>
          <p:cNvSpPr>
            <a:spLocks noGrp="1"/>
          </p:cNvSpPr>
          <p:nvPr>
            <p:ph sz="quarter" idx="4"/>
          </p:nvPr>
        </p:nvSpPr>
        <p:spPr>
          <a:xfrm>
            <a:off x="5818517" y="2349804"/>
            <a:ext cx="5183188" cy="347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8156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B1D2-C979-14D8-8272-F0F7464718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B512B1-E859-597F-EA73-41445DDBDFE9}"/>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4" name="Footer Placeholder 3">
            <a:extLst>
              <a:ext uri="{FF2B5EF4-FFF2-40B4-BE49-F238E27FC236}">
                <a16:creationId xmlns:a16="http://schemas.microsoft.com/office/drawing/2014/main" id="{0FEC48C0-4ECE-96AE-2B65-1C73BA1020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D6FF4B-63CD-FE4A-436D-CE10469AE2AF}"/>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1830922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0916E-968D-0134-7889-D35C39C2FB90}"/>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3" name="Footer Placeholder 2">
            <a:extLst>
              <a:ext uri="{FF2B5EF4-FFF2-40B4-BE49-F238E27FC236}">
                <a16:creationId xmlns:a16="http://schemas.microsoft.com/office/drawing/2014/main" id="{0AE7EC4E-7EF1-1A2F-DC39-710EEABA31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B8DB0-8DA0-22BF-B8A0-3D6D3D5776FC}"/>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651836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974B-238E-FC5E-8863-F105750E1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56A97-62F1-A90A-4B1A-E7CBCC999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1681FE-8BBC-2D55-2BFC-5D63E34DA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7B203-4120-33EE-FEE4-5F8068F41148}"/>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729620CF-7F6A-792F-5724-878137AD2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DE62F1-F6C1-885A-4537-4B1F8B087086}"/>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3701682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5E8C-6692-B7B3-8A1F-00E8288DC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48176F-8B96-A0E6-ABBA-C82336DE8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64C8EB0-54E7-3D2C-C9B3-AE19388A9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ABB36-1B4B-DF52-B416-7434871F1FAD}"/>
              </a:ext>
            </a:extLst>
          </p:cNvPr>
          <p:cNvSpPr>
            <a:spLocks noGrp="1"/>
          </p:cNvSpPr>
          <p:nvPr>
            <p:ph type="dt" sz="half" idx="10"/>
          </p:nvPr>
        </p:nvSpPr>
        <p:spPr/>
        <p:txBody>
          <a:bodyPr/>
          <a:lstStyle/>
          <a:p>
            <a:fld id="{76421C45-FDE0-4FF6-8B45-ED42B86C3E12}" type="datetimeFigureOut">
              <a:rPr lang="en-GB" smtClean="0"/>
              <a:t>04/07/2025</a:t>
            </a:fld>
            <a:endParaRPr lang="en-GB"/>
          </a:p>
        </p:txBody>
      </p:sp>
      <p:sp>
        <p:nvSpPr>
          <p:cNvPr id="6" name="Footer Placeholder 5">
            <a:extLst>
              <a:ext uri="{FF2B5EF4-FFF2-40B4-BE49-F238E27FC236}">
                <a16:creationId xmlns:a16="http://schemas.microsoft.com/office/drawing/2014/main" id="{9AD48330-D355-4EEF-E4B8-CC9F7FD6C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CA22C2-36BE-0DA1-E702-997BED01426D}"/>
              </a:ext>
            </a:extLst>
          </p:cNvPr>
          <p:cNvSpPr>
            <a:spLocks noGrp="1"/>
          </p:cNvSpPr>
          <p:nvPr>
            <p:ph type="sldNum" sz="quarter" idx="12"/>
          </p:nvPr>
        </p:nvSpPr>
        <p:spPr/>
        <p:txBody>
          <a:bodyPr/>
          <a:lstStyle/>
          <a:p>
            <a:fld id="{13D12E2F-325A-4C27-9762-9206A1473397}" type="slidenum">
              <a:rPr lang="en-GB" smtClean="0"/>
              <a:t>‹#›</a:t>
            </a:fld>
            <a:endParaRPr lang="en-GB"/>
          </a:p>
        </p:txBody>
      </p:sp>
    </p:spTree>
    <p:extLst>
      <p:ext uri="{BB962C8B-B14F-4D97-AF65-F5344CB8AC3E}">
        <p14:creationId xmlns:p14="http://schemas.microsoft.com/office/powerpoint/2010/main" val="88776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FAA8-DAE4-DD9F-4835-AF61F3ED24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F708E1-73BC-9F94-CB98-E849B4BABDDE}"/>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4" name="Footer Placeholder 3">
            <a:extLst>
              <a:ext uri="{FF2B5EF4-FFF2-40B4-BE49-F238E27FC236}">
                <a16:creationId xmlns:a16="http://schemas.microsoft.com/office/drawing/2014/main" id="{BC697A51-A963-7134-0F37-FE763443B3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99DA2F-48F4-73DE-7EE2-33A53B956DD4}"/>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296648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AE6A3-0AAF-278D-0445-C905E2929356}"/>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3" name="Footer Placeholder 2">
            <a:extLst>
              <a:ext uri="{FF2B5EF4-FFF2-40B4-BE49-F238E27FC236}">
                <a16:creationId xmlns:a16="http://schemas.microsoft.com/office/drawing/2014/main" id="{97F5037B-B89C-7CCB-816F-E39C1B728C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4C9D4E-FE31-CB4A-F285-EFF108AF6390}"/>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155244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F68D-D379-F2FF-F48A-F335828CA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27AF0A-5E72-65AC-6951-B7E276743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987104-FE53-A564-D3CD-3FBCE5A17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6BDDA-CE36-EF32-A5C4-8F7AD58CCBF4}"/>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6" name="Footer Placeholder 5">
            <a:extLst>
              <a:ext uri="{FF2B5EF4-FFF2-40B4-BE49-F238E27FC236}">
                <a16:creationId xmlns:a16="http://schemas.microsoft.com/office/drawing/2014/main" id="{A9852031-9194-6F94-1B94-8D1C952193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7A381D-5BDB-E318-DD5B-4F4EA54917CD}"/>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116874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C4EA-9E75-4A0A-08AF-CA1D593C1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617702-F924-456E-0BAB-7862B37E9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6E7EE4-E116-AD53-388D-A3F275F3A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8578F-A1A3-557D-56F9-BBF60F739950}"/>
              </a:ext>
            </a:extLst>
          </p:cNvPr>
          <p:cNvSpPr>
            <a:spLocks noGrp="1"/>
          </p:cNvSpPr>
          <p:nvPr>
            <p:ph type="dt" sz="half" idx="10"/>
          </p:nvPr>
        </p:nvSpPr>
        <p:spPr/>
        <p:txBody>
          <a:bodyPr/>
          <a:lstStyle/>
          <a:p>
            <a:fld id="{774F312C-BC9E-4AB0-985B-5973ACB229CD}" type="datetimeFigureOut">
              <a:rPr lang="en-GB" smtClean="0"/>
              <a:t>04/07/2025</a:t>
            </a:fld>
            <a:endParaRPr lang="en-GB"/>
          </a:p>
        </p:txBody>
      </p:sp>
      <p:sp>
        <p:nvSpPr>
          <p:cNvPr id="6" name="Footer Placeholder 5">
            <a:extLst>
              <a:ext uri="{FF2B5EF4-FFF2-40B4-BE49-F238E27FC236}">
                <a16:creationId xmlns:a16="http://schemas.microsoft.com/office/drawing/2014/main" id="{D12D9D6C-8B63-1C8F-BA32-1D7F2F47C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B30E9C-2205-7F23-D5F7-D55A2E416244}"/>
              </a:ext>
            </a:extLst>
          </p:cNvPr>
          <p:cNvSpPr>
            <a:spLocks noGrp="1"/>
          </p:cNvSpPr>
          <p:nvPr>
            <p:ph type="sldNum" sz="quarter" idx="12"/>
          </p:nvPr>
        </p:nvSpPr>
        <p:spPr/>
        <p:txBody>
          <a:bodyPr/>
          <a:lstStyle/>
          <a:p>
            <a:fld id="{5D987841-733C-4F7D-AB4B-426AA12CFDAE}" type="slidenum">
              <a:rPr lang="en-GB" smtClean="0"/>
              <a:t>‹#›</a:t>
            </a:fld>
            <a:endParaRPr lang="en-GB"/>
          </a:p>
        </p:txBody>
      </p:sp>
    </p:spTree>
    <p:extLst>
      <p:ext uri="{BB962C8B-B14F-4D97-AF65-F5344CB8AC3E}">
        <p14:creationId xmlns:p14="http://schemas.microsoft.com/office/powerpoint/2010/main" val="114441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jpe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56D17-D056-7586-8540-82388A275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2F6CA1-034F-74BD-86D5-F408347C4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B6A6F-5F93-B772-68A1-A50C58BE9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312C-BC9E-4AB0-985B-5973ACB229CD}" type="datetimeFigureOut">
              <a:rPr lang="en-GB" smtClean="0"/>
              <a:t>04/07/2025</a:t>
            </a:fld>
            <a:endParaRPr lang="en-GB"/>
          </a:p>
        </p:txBody>
      </p:sp>
      <p:sp>
        <p:nvSpPr>
          <p:cNvPr id="5" name="Footer Placeholder 4">
            <a:extLst>
              <a:ext uri="{FF2B5EF4-FFF2-40B4-BE49-F238E27FC236}">
                <a16:creationId xmlns:a16="http://schemas.microsoft.com/office/drawing/2014/main" id="{02B81AEC-A203-4B56-E4F7-134D16EA7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9BD631-17D0-15BB-80DF-F46DCF00A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87841-733C-4F7D-AB4B-426AA12CFDAE}" type="slidenum">
              <a:rPr lang="en-GB" smtClean="0"/>
              <a:t>‹#›</a:t>
            </a:fld>
            <a:endParaRPr lang="en-GB"/>
          </a:p>
        </p:txBody>
      </p:sp>
    </p:spTree>
    <p:extLst>
      <p:ext uri="{BB962C8B-B14F-4D97-AF65-F5344CB8AC3E}">
        <p14:creationId xmlns:p14="http://schemas.microsoft.com/office/powerpoint/2010/main" val="63555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ECD21-9427-5264-FB02-ABADA669B888}"/>
              </a:ext>
            </a:extLst>
          </p:cNvPr>
          <p:cNvSpPr>
            <a:spLocks noGrp="1"/>
          </p:cNvSpPr>
          <p:nvPr>
            <p:ph type="title"/>
          </p:nvPr>
        </p:nvSpPr>
        <p:spPr>
          <a:xfrm>
            <a:off x="329241" y="366463"/>
            <a:ext cx="10515600" cy="8023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D25E6-F1EE-8B28-ECE3-E1D33329548A}"/>
              </a:ext>
            </a:extLst>
          </p:cNvPr>
          <p:cNvSpPr>
            <a:spLocks noGrp="1"/>
          </p:cNvSpPr>
          <p:nvPr>
            <p:ph type="body" idx="1"/>
          </p:nvPr>
        </p:nvSpPr>
        <p:spPr>
          <a:xfrm>
            <a:off x="329240" y="1346874"/>
            <a:ext cx="11437189" cy="45023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28DCB-165B-9416-3CDD-58F396331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1C45-FDE0-4FF6-8B45-ED42B86C3E12}" type="datetimeFigureOut">
              <a:rPr lang="en-GB" smtClean="0"/>
              <a:t>04/07/2025</a:t>
            </a:fld>
            <a:endParaRPr lang="en-GB"/>
          </a:p>
        </p:txBody>
      </p:sp>
      <p:sp>
        <p:nvSpPr>
          <p:cNvPr id="5" name="Footer Placeholder 4">
            <a:extLst>
              <a:ext uri="{FF2B5EF4-FFF2-40B4-BE49-F238E27FC236}">
                <a16:creationId xmlns:a16="http://schemas.microsoft.com/office/drawing/2014/main" id="{D385E03A-B8B2-A9A5-CA9E-2FB6C339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34DDE2-83D7-BB2E-147A-CB43C0BFA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12E2F-325A-4C27-9762-9206A1473397}" type="slidenum">
              <a:rPr lang="en-GB" smtClean="0"/>
              <a:t>‹#›</a:t>
            </a:fld>
            <a:endParaRPr lang="en-GB"/>
          </a:p>
        </p:txBody>
      </p:sp>
      <p:pic>
        <p:nvPicPr>
          <p:cNvPr id="7" name="Picture 6" descr="A picture containing square&#10;&#10;Description automatically generated">
            <a:extLst>
              <a:ext uri="{FF2B5EF4-FFF2-40B4-BE49-F238E27FC236}">
                <a16:creationId xmlns:a16="http://schemas.microsoft.com/office/drawing/2014/main" id="{3956820F-B76C-AE42-8082-087AC1182EDB}"/>
              </a:ext>
            </a:extLst>
          </p:cNvPr>
          <p:cNvPicPr>
            <a:picLocks noChangeAspect="1"/>
          </p:cNvPicPr>
          <p:nvPr/>
        </p:nvPicPr>
        <p:blipFill rotWithShape="1">
          <a:blip r:embed="rId11">
            <a:extLst>
              <a:ext uri="{28A0092B-C50C-407E-A947-70E740481C1C}">
                <a14:useLocalDpi xmlns:a14="http://schemas.microsoft.com/office/drawing/2010/main" val="0"/>
              </a:ext>
            </a:extLst>
          </a:blip>
          <a:srcRect t="85306" b="4762"/>
          <a:stretch/>
        </p:blipFill>
        <p:spPr>
          <a:xfrm>
            <a:off x="0" y="6178300"/>
            <a:ext cx="12192000" cy="681135"/>
          </a:xfrm>
          <a:prstGeom prst="rect">
            <a:avLst/>
          </a:prstGeom>
        </p:spPr>
      </p:pic>
      <p:pic>
        <p:nvPicPr>
          <p:cNvPr id="8" name="Picture 7">
            <a:extLst>
              <a:ext uri="{FF2B5EF4-FFF2-40B4-BE49-F238E27FC236}">
                <a16:creationId xmlns:a16="http://schemas.microsoft.com/office/drawing/2014/main" id="{F67CD9F1-9A6F-F44D-7EDE-5CC12D1F2655}"/>
              </a:ext>
            </a:extLst>
          </p:cNvPr>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267770" y="175973"/>
            <a:ext cx="696669" cy="627002"/>
          </a:xfrm>
          <a:prstGeom prst="rect">
            <a:avLst/>
          </a:prstGeom>
        </p:spPr>
      </p:pic>
    </p:spTree>
    <p:extLst>
      <p:ext uri="{BB962C8B-B14F-4D97-AF65-F5344CB8AC3E}">
        <p14:creationId xmlns:p14="http://schemas.microsoft.com/office/powerpoint/2010/main" val="3714968616"/>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3" r:id="rId3"/>
    <p:sldLayoutId id="2147483664" r:id="rId4"/>
    <p:sldLayoutId id="2147483703" r:id="rId5"/>
    <p:sldLayoutId id="2147483666" r:id="rId6"/>
    <p:sldLayoutId id="2147483702" r:id="rId7"/>
    <p:sldLayoutId id="2147483668" r:id="rId8"/>
    <p:sldLayoutId id="2147483669"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8B915F-ACE7-15CC-4353-990ACC3C32D7}"/>
              </a:ext>
            </a:extLst>
          </p:cNvPr>
          <p:cNvSpPr>
            <a:spLocks noGrp="1"/>
          </p:cNvSpPr>
          <p:nvPr>
            <p:ph type="title"/>
          </p:nvPr>
        </p:nvSpPr>
        <p:spPr>
          <a:xfrm>
            <a:off x="544899" y="365125"/>
            <a:ext cx="10515600" cy="9288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309E80-CE8E-6841-95A4-C09DF14DD6D0}"/>
              </a:ext>
            </a:extLst>
          </p:cNvPr>
          <p:cNvSpPr>
            <a:spLocks noGrp="1"/>
          </p:cNvSpPr>
          <p:nvPr>
            <p:ph type="body" idx="1"/>
          </p:nvPr>
        </p:nvSpPr>
        <p:spPr>
          <a:xfrm>
            <a:off x="544899" y="1509623"/>
            <a:ext cx="10515600" cy="466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square&#10;&#10;Description automatically generated">
            <a:extLst>
              <a:ext uri="{FF2B5EF4-FFF2-40B4-BE49-F238E27FC236}">
                <a16:creationId xmlns:a16="http://schemas.microsoft.com/office/drawing/2014/main" id="{0F838CFA-83C1-C50B-F48E-79366DE749F8}"/>
              </a:ext>
            </a:extLst>
          </p:cNvPr>
          <p:cNvPicPr>
            <a:picLocks noChangeAspect="1"/>
          </p:cNvPicPr>
          <p:nvPr/>
        </p:nvPicPr>
        <p:blipFill rotWithShape="1">
          <a:blip r:embed="rId10">
            <a:extLst>
              <a:ext uri="{28A0092B-C50C-407E-A947-70E740481C1C}">
                <a14:useLocalDpi xmlns:a14="http://schemas.microsoft.com/office/drawing/2010/main" val="0"/>
              </a:ext>
            </a:extLst>
          </a:blip>
          <a:srcRect t="85590" r="43750" b="4762"/>
          <a:stretch/>
        </p:blipFill>
        <p:spPr>
          <a:xfrm rot="5400000">
            <a:off x="8432159" y="3098160"/>
            <a:ext cx="6858001" cy="661680"/>
          </a:xfrm>
          <a:prstGeom prst="rect">
            <a:avLst/>
          </a:prstGeom>
        </p:spPr>
      </p:pic>
    </p:spTree>
    <p:extLst>
      <p:ext uri="{BB962C8B-B14F-4D97-AF65-F5344CB8AC3E}">
        <p14:creationId xmlns:p14="http://schemas.microsoft.com/office/powerpoint/2010/main" val="26856071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8B915F-ACE7-15CC-4353-990ACC3C32D7}"/>
              </a:ext>
            </a:extLst>
          </p:cNvPr>
          <p:cNvSpPr>
            <a:spLocks noGrp="1"/>
          </p:cNvSpPr>
          <p:nvPr>
            <p:ph type="title"/>
          </p:nvPr>
        </p:nvSpPr>
        <p:spPr>
          <a:xfrm>
            <a:off x="544899" y="365125"/>
            <a:ext cx="10515600" cy="9288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309E80-CE8E-6841-95A4-C09DF14DD6D0}"/>
              </a:ext>
            </a:extLst>
          </p:cNvPr>
          <p:cNvSpPr>
            <a:spLocks noGrp="1"/>
          </p:cNvSpPr>
          <p:nvPr>
            <p:ph type="body" idx="1"/>
          </p:nvPr>
        </p:nvSpPr>
        <p:spPr>
          <a:xfrm>
            <a:off x="544899" y="1509623"/>
            <a:ext cx="10515600" cy="466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square&#10;&#10;Description automatically generated">
            <a:extLst>
              <a:ext uri="{FF2B5EF4-FFF2-40B4-BE49-F238E27FC236}">
                <a16:creationId xmlns:a16="http://schemas.microsoft.com/office/drawing/2014/main" id="{0F838CFA-83C1-C50B-F48E-79366DE749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85590" r="43750" b="4762"/>
          <a:stretch/>
        </p:blipFill>
        <p:spPr>
          <a:xfrm rot="5400000">
            <a:off x="8432159" y="3098160"/>
            <a:ext cx="6858001" cy="661680"/>
          </a:xfrm>
          <a:prstGeom prst="rect">
            <a:avLst/>
          </a:prstGeom>
        </p:spPr>
      </p:pic>
    </p:spTree>
    <p:extLst>
      <p:ext uri="{BB962C8B-B14F-4D97-AF65-F5344CB8AC3E}">
        <p14:creationId xmlns:p14="http://schemas.microsoft.com/office/powerpoint/2010/main" val="19804311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ECD21-9427-5264-FB02-ABADA669B888}"/>
              </a:ext>
            </a:extLst>
          </p:cNvPr>
          <p:cNvSpPr>
            <a:spLocks noGrp="1"/>
          </p:cNvSpPr>
          <p:nvPr>
            <p:ph type="title"/>
          </p:nvPr>
        </p:nvSpPr>
        <p:spPr>
          <a:xfrm>
            <a:off x="329241" y="366463"/>
            <a:ext cx="10515600" cy="8023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D25E6-F1EE-8B28-ECE3-E1D33329548A}"/>
              </a:ext>
            </a:extLst>
          </p:cNvPr>
          <p:cNvSpPr>
            <a:spLocks noGrp="1"/>
          </p:cNvSpPr>
          <p:nvPr>
            <p:ph type="body" idx="1"/>
          </p:nvPr>
        </p:nvSpPr>
        <p:spPr>
          <a:xfrm>
            <a:off x="329240" y="1346874"/>
            <a:ext cx="11437189" cy="45023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28DCB-165B-9416-3CDD-58F396331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1C45-FDE0-4FF6-8B45-ED42B86C3E12}" type="datetimeFigureOut">
              <a:rPr lang="en-GB" smtClean="0"/>
              <a:t>04/07/2025</a:t>
            </a:fld>
            <a:endParaRPr lang="en-GB"/>
          </a:p>
        </p:txBody>
      </p:sp>
      <p:sp>
        <p:nvSpPr>
          <p:cNvPr id="5" name="Footer Placeholder 4">
            <a:extLst>
              <a:ext uri="{FF2B5EF4-FFF2-40B4-BE49-F238E27FC236}">
                <a16:creationId xmlns:a16="http://schemas.microsoft.com/office/drawing/2014/main" id="{D385E03A-B8B2-A9A5-CA9E-2FB6C339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34DDE2-83D7-BB2E-147A-CB43C0BFA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12E2F-325A-4C27-9762-9206A1473397}" type="slidenum">
              <a:rPr lang="en-GB" smtClean="0"/>
              <a:t>‹#›</a:t>
            </a:fld>
            <a:endParaRPr lang="en-GB"/>
          </a:p>
        </p:txBody>
      </p:sp>
    </p:spTree>
    <p:extLst>
      <p:ext uri="{BB962C8B-B14F-4D97-AF65-F5344CB8AC3E}">
        <p14:creationId xmlns:p14="http://schemas.microsoft.com/office/powerpoint/2010/main" val="11125051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ECD21-9427-5264-FB02-ABADA669B888}"/>
              </a:ext>
            </a:extLst>
          </p:cNvPr>
          <p:cNvSpPr>
            <a:spLocks noGrp="1"/>
          </p:cNvSpPr>
          <p:nvPr>
            <p:ph type="title"/>
          </p:nvPr>
        </p:nvSpPr>
        <p:spPr>
          <a:xfrm>
            <a:off x="329241" y="366463"/>
            <a:ext cx="10515600" cy="8023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D25E6-F1EE-8B28-ECE3-E1D33329548A}"/>
              </a:ext>
            </a:extLst>
          </p:cNvPr>
          <p:cNvSpPr>
            <a:spLocks noGrp="1"/>
          </p:cNvSpPr>
          <p:nvPr>
            <p:ph type="body" idx="1"/>
          </p:nvPr>
        </p:nvSpPr>
        <p:spPr>
          <a:xfrm>
            <a:off x="329240" y="1346874"/>
            <a:ext cx="11437189" cy="45023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28DCB-165B-9416-3CDD-58F396331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1C45-FDE0-4FF6-8B45-ED42B86C3E12}" type="datetimeFigureOut">
              <a:rPr lang="en-GB" smtClean="0"/>
              <a:t>04/07/2025</a:t>
            </a:fld>
            <a:endParaRPr lang="en-GB"/>
          </a:p>
        </p:txBody>
      </p:sp>
      <p:sp>
        <p:nvSpPr>
          <p:cNvPr id="5" name="Footer Placeholder 4">
            <a:extLst>
              <a:ext uri="{FF2B5EF4-FFF2-40B4-BE49-F238E27FC236}">
                <a16:creationId xmlns:a16="http://schemas.microsoft.com/office/drawing/2014/main" id="{D385E03A-B8B2-A9A5-CA9E-2FB6C339A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34DDE2-83D7-BB2E-147A-CB43C0BFA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12E2F-325A-4C27-9762-9206A1473397}" type="slidenum">
              <a:rPr lang="en-GB" smtClean="0"/>
              <a:t>‹#›</a:t>
            </a:fld>
            <a:endParaRPr lang="en-GB"/>
          </a:p>
        </p:txBody>
      </p:sp>
    </p:spTree>
    <p:extLst>
      <p:ext uri="{BB962C8B-B14F-4D97-AF65-F5344CB8AC3E}">
        <p14:creationId xmlns:p14="http://schemas.microsoft.com/office/powerpoint/2010/main" val="21141214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64466-60A5-E770-FD5C-44BCFD2593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7C1ACD4-3A82-EB39-FCFA-526969778756}"/>
              </a:ext>
            </a:extLst>
          </p:cNvPr>
          <p:cNvSpPr txBox="1"/>
          <p:nvPr/>
        </p:nvSpPr>
        <p:spPr>
          <a:xfrm>
            <a:off x="737084" y="1968072"/>
            <a:ext cx="9332746" cy="1661993"/>
          </a:xfrm>
          <a:prstGeom prst="rect">
            <a:avLst/>
          </a:prstGeom>
          <a:noFill/>
        </p:spPr>
        <p:txBody>
          <a:bodyPr wrap="square" lIns="0" tIns="0" rIns="0" bIns="0" rtlCol="0">
            <a:spAutoFit/>
          </a:bodyPr>
          <a:lstStyle/>
          <a:p>
            <a:r>
              <a:rPr lang="en-US" sz="2800" b="1">
                <a:solidFill>
                  <a:srgbClr val="00554D"/>
                </a:solidFill>
                <a:latin typeface="Century Gothic" panose="020B0502020202020204" pitchFamily="34" charset="0"/>
              </a:rPr>
              <a:t>Member Development Session</a:t>
            </a:r>
          </a:p>
          <a:p>
            <a:r>
              <a:rPr lang="en-US" sz="2800" b="1">
                <a:solidFill>
                  <a:srgbClr val="00554D"/>
                </a:solidFill>
                <a:latin typeface="Century Gothic" panose="020B0502020202020204" pitchFamily="34" charset="0"/>
              </a:rPr>
              <a:t>Community Engagement Model: Neighbourhood Area Committees</a:t>
            </a:r>
          </a:p>
          <a:p>
            <a:r>
              <a:rPr lang="en-US" sz="2000">
                <a:solidFill>
                  <a:srgbClr val="00554D"/>
                </a:solidFill>
                <a:latin typeface="Century Gothic" panose="020B0502020202020204" pitchFamily="34" charset="0"/>
              </a:rPr>
              <a:t>7 July 2025</a:t>
            </a:r>
            <a:endParaRPr lang="en-US" sz="1400">
              <a:solidFill>
                <a:srgbClr val="3FB496"/>
              </a:solidFill>
              <a:latin typeface="Century Gothic" panose="020B0502020202020204" pitchFamily="34" charset="0"/>
            </a:endParaRPr>
          </a:p>
        </p:txBody>
      </p:sp>
      <p:sp>
        <p:nvSpPr>
          <p:cNvPr id="2" name="Title 1">
            <a:extLst>
              <a:ext uri="{FF2B5EF4-FFF2-40B4-BE49-F238E27FC236}">
                <a16:creationId xmlns:a16="http://schemas.microsoft.com/office/drawing/2014/main" id="{406537B3-0DBE-ACCC-01DF-478FA27BB26D}"/>
              </a:ext>
            </a:extLst>
          </p:cNvPr>
          <p:cNvSpPr txBox="1">
            <a:spLocks noGrp="1"/>
          </p:cNvSpPr>
          <p:nvPr>
            <p:ph type="title" idx="4294967295"/>
          </p:nvPr>
        </p:nvSpPr>
        <p:spPr>
          <a:xfrm>
            <a:off x="4762943" y="6373804"/>
            <a:ext cx="2666114"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Surrey County Council</a:t>
            </a:r>
          </a:p>
        </p:txBody>
      </p:sp>
    </p:spTree>
    <p:extLst>
      <p:ext uri="{BB962C8B-B14F-4D97-AF65-F5344CB8AC3E}">
        <p14:creationId xmlns:p14="http://schemas.microsoft.com/office/powerpoint/2010/main" val="247439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55A7-FA97-5D98-7032-9AB424334A07}"/>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C94CE64B-5966-476F-B20D-A66B2454D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B00BAB1-D00B-B08F-88C4-FD1AFC074A85}"/>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Work in progress</a:t>
            </a:r>
            <a:endPar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endParaRPr>
          </a:p>
        </p:txBody>
      </p:sp>
      <p:sp>
        <p:nvSpPr>
          <p:cNvPr id="4" name="TextBox 3">
            <a:extLst>
              <a:ext uri="{FF2B5EF4-FFF2-40B4-BE49-F238E27FC236}">
                <a16:creationId xmlns:a16="http://schemas.microsoft.com/office/drawing/2014/main" id="{15189BAC-3014-EA0C-236C-022194B08B33}"/>
              </a:ext>
            </a:extLst>
          </p:cNvPr>
          <p:cNvSpPr txBox="1"/>
          <p:nvPr/>
        </p:nvSpPr>
        <p:spPr>
          <a:xfrm>
            <a:off x="276557" y="988949"/>
            <a:ext cx="10515599" cy="4801314"/>
          </a:xfrm>
          <a:prstGeom prst="rect">
            <a:avLst/>
          </a:prstGeom>
          <a:noFill/>
        </p:spPr>
        <p:txBody>
          <a:bodyPr wrap="square" lIns="91440" tIns="45720" rIns="91440" bIns="45720" rtlCol="0" anchor="t">
            <a:spAutoFit/>
          </a:bodyPr>
          <a:lstStyle/>
          <a:p>
            <a:pPr marL="285750" indent="-285750">
              <a:buFont typeface="Arial"/>
              <a:buChar char="•"/>
            </a:pPr>
            <a:r>
              <a:rPr lang="en-GB">
                <a:latin typeface="Century Gothic"/>
                <a:ea typeface="Calibri"/>
                <a:cs typeface="Calibri"/>
              </a:rPr>
              <a:t>We have drafted </a:t>
            </a:r>
            <a:r>
              <a:rPr lang="en-GB" b="1">
                <a:latin typeface="Century Gothic"/>
                <a:ea typeface="Calibri"/>
                <a:cs typeface="Calibri"/>
              </a:rPr>
              <a:t>terms of reference </a:t>
            </a:r>
            <a:r>
              <a:rPr lang="en-GB">
                <a:latin typeface="Century Gothic"/>
                <a:ea typeface="Calibri"/>
                <a:cs typeface="Calibri"/>
              </a:rPr>
              <a:t>for the NAC pilots which sets out the objectives, proposed membership, and their intended outputs</a:t>
            </a:r>
            <a:br>
              <a:rPr lang="en-GB">
                <a:latin typeface="Century Gothic" panose="020B0502020202020204" pitchFamily="34" charset="0"/>
                <a:ea typeface="Calibri"/>
                <a:cs typeface="Calibri"/>
              </a:rPr>
            </a:br>
            <a:endParaRPr lang="en-GB">
              <a:latin typeface="Century Gothic" panose="020B0502020202020204" pitchFamily="34" charset="0"/>
              <a:ea typeface="Calibri"/>
              <a:cs typeface="Calibri"/>
            </a:endParaRPr>
          </a:p>
          <a:p>
            <a:pPr marL="285750" indent="-285750">
              <a:buFont typeface="Arial"/>
              <a:buChar char="•"/>
            </a:pPr>
            <a:r>
              <a:rPr lang="en-GB" b="1">
                <a:latin typeface="Century Gothic"/>
                <a:ea typeface="Calibri"/>
                <a:cs typeface="Calibri"/>
              </a:rPr>
              <a:t>Areas we are working to define </a:t>
            </a:r>
            <a:r>
              <a:rPr lang="en-GB">
                <a:latin typeface="Century Gothic"/>
                <a:ea typeface="Calibri"/>
                <a:cs typeface="Calibri"/>
              </a:rPr>
              <a:t>include:</a:t>
            </a:r>
          </a:p>
          <a:p>
            <a:pPr marL="742950" lvl="1" indent="-285750">
              <a:buFont typeface="Arial"/>
              <a:buChar char="•"/>
            </a:pPr>
            <a:r>
              <a:rPr lang="en-GB">
                <a:latin typeface="Century Gothic"/>
                <a:ea typeface="Calibri"/>
                <a:cs typeface="Calibri"/>
              </a:rPr>
              <a:t>Appointment mechanism for core membership</a:t>
            </a:r>
          </a:p>
          <a:p>
            <a:pPr marL="742950" lvl="1" indent="-285750">
              <a:buFont typeface="Arial"/>
              <a:buChar char="•"/>
            </a:pPr>
            <a:r>
              <a:rPr lang="en-GB">
                <a:latin typeface="Century Gothic"/>
                <a:ea typeface="Calibri"/>
                <a:cs typeface="Calibri"/>
              </a:rPr>
              <a:t>Appointment mechanism of Chair(s) and Vice-Chair(s)</a:t>
            </a:r>
          </a:p>
          <a:p>
            <a:pPr marL="742950" lvl="1" indent="-285750">
              <a:buFont typeface="Arial"/>
              <a:buChar char="•"/>
            </a:pPr>
            <a:r>
              <a:rPr lang="en-GB">
                <a:latin typeface="Century Gothic"/>
                <a:ea typeface="Calibri"/>
                <a:cs typeface="Calibri"/>
              </a:rPr>
              <a:t>Split of representation among elected Members (SCC, D&amp;B, Town/Parish)</a:t>
            </a:r>
          </a:p>
          <a:p>
            <a:pPr marL="742950" lvl="1" indent="-285750">
              <a:buFont typeface="Arial"/>
              <a:buChar char="•"/>
            </a:pPr>
            <a:r>
              <a:rPr lang="en-GB">
                <a:latin typeface="Century Gothic"/>
                <a:ea typeface="Calibri"/>
                <a:cs typeface="Calibri"/>
              </a:rPr>
              <a:t>Resident involvement</a:t>
            </a:r>
          </a:p>
          <a:p>
            <a:pPr marL="742950" lvl="1" indent="-285750">
              <a:buFont typeface="Arial"/>
              <a:buChar char="•"/>
            </a:pPr>
            <a:r>
              <a:rPr lang="en-GB">
                <a:latin typeface="Century Gothic"/>
                <a:ea typeface="Calibri"/>
                <a:cs typeface="Calibri"/>
              </a:rPr>
              <a:t>Approach to evaluation</a:t>
            </a:r>
          </a:p>
          <a:p>
            <a:pPr marL="742950" lvl="1" indent="-285750">
              <a:buFont typeface="Arial"/>
              <a:buChar char="•"/>
            </a:pPr>
            <a:r>
              <a:rPr lang="en-GB">
                <a:latin typeface="Century Gothic"/>
                <a:ea typeface="Calibri"/>
                <a:cs typeface="Calibri"/>
              </a:rPr>
              <a:t>Potential to influence or allocate funding</a:t>
            </a:r>
          </a:p>
          <a:p>
            <a:endParaRPr lang="en-GB">
              <a:latin typeface="Century Gothic" panose="020B0502020202020204" pitchFamily="34" charset="0"/>
              <a:ea typeface="Calibri"/>
              <a:cs typeface="Calibri"/>
            </a:endParaRPr>
          </a:p>
          <a:p>
            <a:pPr marL="285750" indent="-285750">
              <a:buFont typeface="Arial"/>
              <a:buChar char="•"/>
            </a:pPr>
            <a:r>
              <a:rPr lang="en-GB">
                <a:latin typeface="Century Gothic"/>
                <a:ea typeface="Calibri"/>
                <a:cs typeface="Calibri"/>
              </a:rPr>
              <a:t>We are developing </a:t>
            </a:r>
            <a:r>
              <a:rPr lang="en-GB" b="1">
                <a:latin typeface="Century Gothic"/>
                <a:ea typeface="Calibri"/>
                <a:cs typeface="Calibri"/>
              </a:rPr>
              <a:t>'Lets Talk' community conversations</a:t>
            </a:r>
            <a:r>
              <a:rPr lang="en-GB">
                <a:latin typeface="Century Gothic"/>
                <a:ea typeface="Calibri"/>
                <a:cs typeface="Calibri"/>
              </a:rPr>
              <a:t> via in-person listening events and digital engagement to capture local resident voice on priorities, and update on actions taken by the NAC pilots in the form of 'You said we did'.</a:t>
            </a:r>
          </a:p>
          <a:p>
            <a:pPr marL="285750" indent="-285750">
              <a:buFont typeface="Arial"/>
              <a:buChar char="•"/>
            </a:pPr>
            <a:endParaRPr lang="en-GB">
              <a:latin typeface="Century Gothic"/>
              <a:ea typeface="Calibri"/>
              <a:cs typeface="Calibri"/>
            </a:endParaRPr>
          </a:p>
          <a:p>
            <a:pPr marL="285750" indent="-285750">
              <a:buFont typeface="Arial"/>
              <a:buChar char="•"/>
            </a:pPr>
            <a:r>
              <a:rPr lang="en-GB">
                <a:latin typeface="Century Gothic"/>
                <a:ea typeface="Calibri"/>
                <a:cs typeface="Calibri"/>
              </a:rPr>
              <a:t>We are working with The </a:t>
            </a:r>
            <a:r>
              <a:rPr lang="en-GB" b="1">
                <a:latin typeface="Century Gothic"/>
                <a:ea typeface="Calibri"/>
                <a:cs typeface="Calibri"/>
              </a:rPr>
              <a:t>Surrey VCSE Alliance</a:t>
            </a:r>
            <a:r>
              <a:rPr lang="en-GB">
                <a:latin typeface="Century Gothic"/>
                <a:ea typeface="Calibri"/>
                <a:cs typeface="Calibri"/>
              </a:rPr>
              <a:t> to support participation and engagement with the NAC pilots for the wider Voluntary sector in each pilot area</a:t>
            </a:r>
          </a:p>
        </p:txBody>
      </p:sp>
    </p:spTree>
    <p:extLst>
      <p:ext uri="{BB962C8B-B14F-4D97-AF65-F5344CB8AC3E}">
        <p14:creationId xmlns:p14="http://schemas.microsoft.com/office/powerpoint/2010/main" val="160244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901C0-80D9-03B0-5E33-258FEFAA0A5E}"/>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7F63AC57-5D8C-CA66-4AC7-C8D307A07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F6A632-085D-6A99-8F39-BE1FA5E53A23}"/>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How the NAC pilot areas have been selected</a:t>
            </a:r>
            <a:endPar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endParaRPr>
          </a:p>
        </p:txBody>
      </p:sp>
      <p:sp>
        <p:nvSpPr>
          <p:cNvPr id="4" name="TextBox 3">
            <a:extLst>
              <a:ext uri="{FF2B5EF4-FFF2-40B4-BE49-F238E27FC236}">
                <a16:creationId xmlns:a16="http://schemas.microsoft.com/office/drawing/2014/main" id="{A297FFC9-4ADA-8D9D-6EEA-FACEC885E38D}"/>
              </a:ext>
            </a:extLst>
          </p:cNvPr>
          <p:cNvSpPr txBox="1"/>
          <p:nvPr/>
        </p:nvSpPr>
        <p:spPr>
          <a:xfrm>
            <a:off x="276557" y="988949"/>
            <a:ext cx="10515599" cy="4801314"/>
          </a:xfrm>
          <a:prstGeom prst="rect">
            <a:avLst/>
          </a:prstGeom>
          <a:noFill/>
        </p:spPr>
        <p:txBody>
          <a:bodyPr wrap="square" lIns="91440" tIns="45720" rIns="91440" bIns="45720" rtlCol="0" anchor="t">
            <a:spAutoFit/>
          </a:bodyPr>
          <a:lstStyle/>
          <a:p>
            <a:pPr marL="285750" indent="-285750">
              <a:buFont typeface="Arial"/>
              <a:buChar char="•"/>
            </a:pPr>
            <a:r>
              <a:rPr lang="en-GB">
                <a:latin typeface="Century Gothic" panose="020B0502020202020204" pitchFamily="34" charset="0"/>
                <a:ea typeface="Calibri"/>
                <a:cs typeface="Calibri"/>
              </a:rPr>
              <a:t>Roots in our </a:t>
            </a:r>
            <a:r>
              <a:rPr lang="en-GB" b="1">
                <a:latin typeface="Century Gothic" panose="020B0502020202020204" pitchFamily="34" charset="0"/>
                <a:ea typeface="Calibri"/>
                <a:cs typeface="Calibri"/>
              </a:rPr>
              <a:t>‘towns and villages’ </a:t>
            </a:r>
            <a:r>
              <a:rPr lang="en-GB">
                <a:latin typeface="Century Gothic" panose="020B0502020202020204" pitchFamily="34" charset="0"/>
                <a:ea typeface="Calibri"/>
                <a:cs typeface="Calibri"/>
              </a:rPr>
              <a:t>approach</a:t>
            </a:r>
          </a:p>
          <a:p>
            <a:pPr marL="285750" indent="-285750">
              <a:buFont typeface="Arial"/>
              <a:buChar char="•"/>
            </a:pPr>
            <a:r>
              <a:rPr lang="en-GB" b="1">
                <a:latin typeface="Century Gothic" panose="020B0502020202020204" pitchFamily="34" charset="0"/>
                <a:ea typeface="Calibri"/>
                <a:cs typeface="Calibri"/>
              </a:rPr>
              <a:t>Economic analysis </a:t>
            </a:r>
            <a:r>
              <a:rPr lang="en-GB">
                <a:latin typeface="Century Gothic" panose="020B0502020202020204" pitchFamily="34" charset="0"/>
                <a:ea typeface="Calibri"/>
                <a:cs typeface="Calibri"/>
              </a:rPr>
              <a:t>based on research conducted by Metro Dynamics. This was focused on town centre catchments and usage patterns to identify key towns</a:t>
            </a:r>
          </a:p>
          <a:p>
            <a:pPr marL="285750" indent="-285750">
              <a:buFont typeface="Arial"/>
              <a:buChar char="•"/>
            </a:pPr>
            <a:r>
              <a:rPr lang="en-GB">
                <a:latin typeface="Century Gothic" panose="020B0502020202020204" pitchFamily="34" charset="0"/>
                <a:ea typeface="Calibri"/>
                <a:cs typeface="Calibri"/>
              </a:rPr>
              <a:t>The first draft identified some towns as standalone ‘islands’ and the entire county was not covered</a:t>
            </a:r>
          </a:p>
          <a:p>
            <a:pPr marL="285750" indent="-285750">
              <a:buFont typeface="Arial"/>
              <a:buChar char="•"/>
            </a:pPr>
            <a:r>
              <a:rPr lang="en-GB">
                <a:latin typeface="Century Gothic" panose="020B0502020202020204" pitchFamily="34" charset="0"/>
                <a:ea typeface="Calibri"/>
                <a:cs typeface="Calibri"/>
              </a:rPr>
              <a:t>Rural areas were then linked to their nearest or most naturally associated town to fill the gaps</a:t>
            </a:r>
          </a:p>
          <a:p>
            <a:pPr marL="285750" indent="-285750">
              <a:buFont typeface="Arial"/>
              <a:buChar char="•"/>
            </a:pPr>
            <a:r>
              <a:rPr lang="en-GB">
                <a:latin typeface="Century Gothic" panose="020B0502020202020204" pitchFamily="34" charset="0"/>
                <a:ea typeface="Calibri"/>
                <a:cs typeface="Calibri"/>
              </a:rPr>
              <a:t>The latest </a:t>
            </a:r>
            <a:r>
              <a:rPr lang="en-GB" b="1">
                <a:latin typeface="Century Gothic" panose="020B0502020202020204" pitchFamily="34" charset="0"/>
                <a:ea typeface="Calibri"/>
                <a:cs typeface="Calibri"/>
              </a:rPr>
              <a:t>Boundary Commission electoral divisions </a:t>
            </a:r>
            <a:r>
              <a:rPr lang="en-GB">
                <a:latin typeface="Century Gothic" panose="020B0502020202020204" pitchFamily="34" charset="0"/>
                <a:ea typeface="Calibri"/>
                <a:cs typeface="Calibri"/>
              </a:rPr>
              <a:t>were used as the building blocks for each area</a:t>
            </a:r>
          </a:p>
          <a:p>
            <a:pPr marL="285750" indent="-285750">
              <a:buFont typeface="Arial"/>
              <a:buChar char="•"/>
            </a:pPr>
            <a:r>
              <a:rPr lang="en-GB">
                <a:latin typeface="Century Gothic" panose="020B0502020202020204" pitchFamily="34" charset="0"/>
                <a:ea typeface="Calibri"/>
                <a:cs typeface="Calibri"/>
              </a:rPr>
              <a:t>Draft boundaries were shared with elected Members at previous Member briefing and adjustments were made based on </a:t>
            </a:r>
            <a:r>
              <a:rPr lang="en-GB" b="1">
                <a:latin typeface="Century Gothic" panose="020B0502020202020204" pitchFamily="34" charset="0"/>
                <a:ea typeface="Calibri"/>
                <a:cs typeface="Calibri"/>
              </a:rPr>
              <a:t>feedback and local knowledge</a:t>
            </a:r>
          </a:p>
          <a:p>
            <a:pPr marL="285750" indent="-285750">
              <a:buFont typeface="Arial"/>
              <a:buChar char="•"/>
            </a:pPr>
            <a:r>
              <a:rPr lang="en-GB">
                <a:latin typeface="Century Gothic" panose="020B0502020202020204" pitchFamily="34" charset="0"/>
                <a:ea typeface="Calibri"/>
                <a:cs typeface="Calibri"/>
              </a:rPr>
              <a:t>Boundaries adjusted to create </a:t>
            </a:r>
            <a:r>
              <a:rPr lang="en-GB" b="1">
                <a:latin typeface="Century Gothic" panose="020B0502020202020204" pitchFamily="34" charset="0"/>
                <a:ea typeface="Calibri"/>
                <a:cs typeface="Calibri"/>
              </a:rPr>
              <a:t>manageable number </a:t>
            </a:r>
            <a:r>
              <a:rPr lang="en-GB">
                <a:latin typeface="Century Gothic" panose="020B0502020202020204" pitchFamily="34" charset="0"/>
                <a:ea typeface="Calibri"/>
                <a:cs typeface="Calibri"/>
              </a:rPr>
              <a:t>of potential NAC areas across new unitaries including taking into account:</a:t>
            </a:r>
          </a:p>
          <a:p>
            <a:pPr marL="742950" lvl="1" indent="-285750">
              <a:buFont typeface="Arial"/>
              <a:buChar char="•"/>
            </a:pPr>
            <a:r>
              <a:rPr lang="en-GB">
                <a:latin typeface="Century Gothic" panose="020B0502020202020204" pitchFamily="34" charset="0"/>
                <a:ea typeface="Calibri"/>
                <a:cs typeface="Calibri"/>
              </a:rPr>
              <a:t>Total number of committees</a:t>
            </a:r>
          </a:p>
          <a:p>
            <a:pPr marL="742950" lvl="1" indent="-285750">
              <a:buFont typeface="Arial"/>
              <a:buChar char="•"/>
            </a:pPr>
            <a:r>
              <a:rPr lang="en-GB">
                <a:latin typeface="Century Gothic" panose="020B0502020202020204" pitchFamily="34" charset="0"/>
                <a:ea typeface="Calibri"/>
                <a:cs typeface="Calibri"/>
              </a:rPr>
              <a:t>Average population per area (c.50,000), while accommodating Surrey’s urban-rural diversity</a:t>
            </a:r>
          </a:p>
          <a:p>
            <a:pPr marL="742950" lvl="1" indent="-285750">
              <a:buFont typeface="Arial"/>
              <a:buChar char="•"/>
            </a:pPr>
            <a:r>
              <a:rPr lang="en-GB">
                <a:latin typeface="Century Gothic" panose="020B0502020202020204" pitchFamily="34" charset="0"/>
                <a:ea typeface="Calibri"/>
                <a:cs typeface="Calibri"/>
              </a:rPr>
              <a:t>Mix of parished and unparished areas</a:t>
            </a:r>
          </a:p>
        </p:txBody>
      </p:sp>
    </p:spTree>
    <p:extLst>
      <p:ext uri="{BB962C8B-B14F-4D97-AF65-F5344CB8AC3E}">
        <p14:creationId xmlns:p14="http://schemas.microsoft.com/office/powerpoint/2010/main" val="254642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F821-2F52-0957-9B38-7F2C32F404B3}"/>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3FAE9A04-346C-5697-8625-8173013B9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52F1DE2-CED2-6D4C-6056-547E03FC7D88}"/>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Pilot areas </a:t>
            </a:r>
            <a:endPar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endParaRPr>
          </a:p>
        </p:txBody>
      </p:sp>
      <p:sp>
        <p:nvSpPr>
          <p:cNvPr id="4" name="TextBox 3">
            <a:extLst>
              <a:ext uri="{FF2B5EF4-FFF2-40B4-BE49-F238E27FC236}">
                <a16:creationId xmlns:a16="http://schemas.microsoft.com/office/drawing/2014/main" id="{5437354F-1759-C4D2-2F1F-D2923254254D}"/>
              </a:ext>
            </a:extLst>
          </p:cNvPr>
          <p:cNvSpPr txBox="1"/>
          <p:nvPr/>
        </p:nvSpPr>
        <p:spPr>
          <a:xfrm>
            <a:off x="276557" y="988949"/>
            <a:ext cx="10792156" cy="5355312"/>
          </a:xfrm>
          <a:prstGeom prst="rect">
            <a:avLst/>
          </a:prstGeom>
          <a:noFill/>
        </p:spPr>
        <p:txBody>
          <a:bodyPr wrap="square" lIns="91440" tIns="45720" rIns="91440" bIns="45720" rtlCol="0" anchor="t">
            <a:spAutoFit/>
          </a:bodyPr>
          <a:lstStyle/>
          <a:p>
            <a:r>
              <a:rPr lang="en-GB">
                <a:latin typeface="Century Gothic" panose="020B0502020202020204" pitchFamily="34" charset="0"/>
                <a:ea typeface="Calibri"/>
                <a:cs typeface="Calibri"/>
              </a:rPr>
              <a:t>Three NAC Pilots are being developed with input from colleagues and partners in the local areas including the health sector, police, the VCSE, and business. The pilots will take place in the following geographies:</a:t>
            </a: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endParaRPr lang="en-GB">
              <a:latin typeface="Century Gothic" panose="020B0502020202020204" pitchFamily="34" charset="0"/>
              <a:ea typeface="Calibri"/>
              <a:cs typeface="Calibri"/>
            </a:endParaRPr>
          </a:p>
          <a:p>
            <a:r>
              <a:rPr lang="en-GB">
                <a:latin typeface="Century Gothic" panose="020B0502020202020204" pitchFamily="34" charset="0"/>
                <a:ea typeface="Calibri"/>
                <a:cs typeface="Calibri"/>
              </a:rPr>
              <a:t>The model will be tested in these three areas initially before considering the potential to scale up and inform a future blueprint for the new </a:t>
            </a:r>
            <a:r>
              <a:rPr lang="en-GB" err="1">
                <a:latin typeface="Century Gothic" panose="020B0502020202020204" pitchFamily="34" charset="0"/>
                <a:ea typeface="Calibri"/>
                <a:cs typeface="Calibri"/>
              </a:rPr>
              <a:t>unitaries</a:t>
            </a:r>
            <a:r>
              <a:rPr lang="en-GB">
                <a:latin typeface="Century Gothic" panose="020B0502020202020204" pitchFamily="34" charset="0"/>
                <a:ea typeface="Calibri"/>
                <a:cs typeface="Calibri"/>
              </a:rPr>
              <a:t>. There are also ongoing discussions with other local areas who may be ready in the autumn to join as a ‘fast follower’ pilot area. </a:t>
            </a:r>
          </a:p>
        </p:txBody>
      </p:sp>
      <p:pic>
        <p:nvPicPr>
          <p:cNvPr id="1026" name="Picture 2" descr="A map of a city&#10;&#10;AI-generated content may be incorrect.">
            <a:extLst>
              <a:ext uri="{FF2B5EF4-FFF2-40B4-BE49-F238E27FC236}">
                <a16:creationId xmlns:a16="http://schemas.microsoft.com/office/drawing/2014/main" id="{112822F4-7229-8DF6-4F57-B5F02B4CA4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 t="10848" r="7647" b="1613"/>
          <a:stretch/>
        </p:blipFill>
        <p:spPr bwMode="auto">
          <a:xfrm>
            <a:off x="8173586" y="2281610"/>
            <a:ext cx="3530382" cy="2326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map of a region&#10;&#10;AI-generated content may be incorrect.">
            <a:extLst>
              <a:ext uri="{FF2B5EF4-FFF2-40B4-BE49-F238E27FC236}">
                <a16:creationId xmlns:a16="http://schemas.microsoft.com/office/drawing/2014/main" id="{0DB07CB1-08DA-A9A8-2EC3-22A68BB00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445" y="2281610"/>
            <a:ext cx="2956611" cy="29566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map of a city&#10;&#10;AI-generated content may be incorrect.">
            <a:extLst>
              <a:ext uri="{FF2B5EF4-FFF2-40B4-BE49-F238E27FC236}">
                <a16:creationId xmlns:a16="http://schemas.microsoft.com/office/drawing/2014/main" id="{A657DE50-F78B-6970-FEB1-792F5DE658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128" r="26546"/>
          <a:stretch/>
        </p:blipFill>
        <p:spPr bwMode="auto">
          <a:xfrm>
            <a:off x="468537" y="2281610"/>
            <a:ext cx="2486720" cy="2883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1C3CA4-A716-125F-7105-006A6CAEA116}"/>
              </a:ext>
            </a:extLst>
          </p:cNvPr>
          <p:cNvSpPr txBox="1"/>
          <p:nvPr/>
        </p:nvSpPr>
        <p:spPr>
          <a:xfrm>
            <a:off x="660517" y="1912278"/>
            <a:ext cx="2486720" cy="369332"/>
          </a:xfrm>
          <a:prstGeom prst="rect">
            <a:avLst/>
          </a:prstGeom>
          <a:noFill/>
        </p:spPr>
        <p:txBody>
          <a:bodyPr wrap="square" rtlCol="0">
            <a:spAutoFit/>
          </a:bodyPr>
          <a:lstStyle/>
          <a:p>
            <a:r>
              <a:rPr lang="en-GB" b="1">
                <a:latin typeface="Century Gothic" panose="020B0502020202020204" pitchFamily="34" charset="0"/>
              </a:rPr>
              <a:t>Esher &amp; Cobham</a:t>
            </a:r>
          </a:p>
        </p:txBody>
      </p:sp>
      <p:sp>
        <p:nvSpPr>
          <p:cNvPr id="5" name="TextBox 4">
            <a:extLst>
              <a:ext uri="{FF2B5EF4-FFF2-40B4-BE49-F238E27FC236}">
                <a16:creationId xmlns:a16="http://schemas.microsoft.com/office/drawing/2014/main" id="{763B6C38-48B4-A0F3-F8B8-37A84588FFBD}"/>
              </a:ext>
            </a:extLst>
          </p:cNvPr>
          <p:cNvSpPr txBox="1"/>
          <p:nvPr/>
        </p:nvSpPr>
        <p:spPr>
          <a:xfrm>
            <a:off x="3832096" y="1912278"/>
            <a:ext cx="3651181" cy="369332"/>
          </a:xfrm>
          <a:prstGeom prst="rect">
            <a:avLst/>
          </a:prstGeom>
          <a:noFill/>
        </p:spPr>
        <p:txBody>
          <a:bodyPr wrap="square" rtlCol="0">
            <a:spAutoFit/>
          </a:bodyPr>
          <a:lstStyle/>
          <a:p>
            <a:r>
              <a:rPr lang="en-GB" b="1">
                <a:latin typeface="Century Gothic" panose="020B0502020202020204" pitchFamily="34" charset="0"/>
              </a:rPr>
              <a:t>Dorking, Newdigate &amp; Villages</a:t>
            </a:r>
          </a:p>
        </p:txBody>
      </p:sp>
      <p:sp>
        <p:nvSpPr>
          <p:cNvPr id="7" name="TextBox 6">
            <a:extLst>
              <a:ext uri="{FF2B5EF4-FFF2-40B4-BE49-F238E27FC236}">
                <a16:creationId xmlns:a16="http://schemas.microsoft.com/office/drawing/2014/main" id="{3A972C5D-7FBA-B53E-BAC0-9103C0FA0350}"/>
              </a:ext>
            </a:extLst>
          </p:cNvPr>
          <p:cNvSpPr txBox="1"/>
          <p:nvPr/>
        </p:nvSpPr>
        <p:spPr>
          <a:xfrm>
            <a:off x="8475673" y="1912278"/>
            <a:ext cx="3812317" cy="369332"/>
          </a:xfrm>
          <a:prstGeom prst="rect">
            <a:avLst/>
          </a:prstGeom>
          <a:noFill/>
        </p:spPr>
        <p:txBody>
          <a:bodyPr wrap="square" rtlCol="0">
            <a:spAutoFit/>
          </a:bodyPr>
          <a:lstStyle/>
          <a:p>
            <a:r>
              <a:rPr lang="en-GB" b="1">
                <a:latin typeface="Century Gothic" panose="020B0502020202020204" pitchFamily="34" charset="0"/>
              </a:rPr>
              <a:t>Caterham &amp; Warlingham</a:t>
            </a:r>
          </a:p>
        </p:txBody>
      </p:sp>
    </p:spTree>
    <p:extLst>
      <p:ext uri="{BB962C8B-B14F-4D97-AF65-F5344CB8AC3E}">
        <p14:creationId xmlns:p14="http://schemas.microsoft.com/office/powerpoint/2010/main" val="218889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8726-9175-E078-A3A0-5850F7EC8E87}"/>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0F72DDFB-0F6B-F702-8483-0AB6C040264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FB7123B-496B-F0A4-371B-A51D3F6EAEE1}"/>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Evaluation approach – Test, Learn and Grow</a:t>
            </a:r>
            <a:endParaRPr lang="en-GB" sz="3200" b="1" i="0" u="none" strike="noStrike" kern="1200" cap="none" spc="0" normalizeH="0" baseline="0" noProof="0">
              <a:ln>
                <a:noFill/>
              </a:ln>
              <a:solidFill>
                <a:srgbClr val="00554D"/>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0BDD17D9-FB27-4F8F-88D2-CCEBFA38AF29}"/>
              </a:ext>
            </a:extLst>
          </p:cNvPr>
          <p:cNvSpPr txBox="1"/>
          <p:nvPr/>
        </p:nvSpPr>
        <p:spPr>
          <a:xfrm>
            <a:off x="276556" y="846649"/>
            <a:ext cx="11077244" cy="923330"/>
          </a:xfrm>
          <a:prstGeom prst="rect">
            <a:avLst/>
          </a:prstGeom>
          <a:noFill/>
        </p:spPr>
        <p:txBody>
          <a:bodyPr wrap="square" lIns="91440" tIns="45720" rIns="91440" bIns="45720" rtlCol="0" anchor="t">
            <a:spAutoFit/>
          </a:bodyPr>
          <a:lstStyle/>
          <a:p>
            <a:r>
              <a:rPr lang="en-GB">
                <a:latin typeface="Century Gothic" panose="020B0502020202020204" pitchFamily="34" charset="0"/>
                <a:ea typeface="+mn-lt"/>
                <a:cs typeface="+mn-lt"/>
              </a:rPr>
              <a:t>To assess the progress and impact of the NAC pilots, we need to focus primarily on the effectiveness of the processes involved, while also starting to consider how we measure longer term impact for communities.</a:t>
            </a:r>
            <a:endParaRPr lang="en-GB">
              <a:latin typeface="Century Gothic" panose="020B0502020202020204" pitchFamily="34" charset="0"/>
            </a:endParaRPr>
          </a:p>
        </p:txBody>
      </p:sp>
      <p:sp>
        <p:nvSpPr>
          <p:cNvPr id="2" name="TextBox 1">
            <a:extLst>
              <a:ext uri="{FF2B5EF4-FFF2-40B4-BE49-F238E27FC236}">
                <a16:creationId xmlns:a16="http://schemas.microsoft.com/office/drawing/2014/main" id="{ADB69255-BC10-1FD0-2032-FF32451B55F3}"/>
              </a:ext>
            </a:extLst>
          </p:cNvPr>
          <p:cNvSpPr txBox="1"/>
          <p:nvPr/>
        </p:nvSpPr>
        <p:spPr>
          <a:xfrm>
            <a:off x="414974" y="1886549"/>
            <a:ext cx="54000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Century Gothic" panose="020B0502020202020204" pitchFamily="34" charset="0"/>
                <a:cs typeface="Segoe UI"/>
              </a:rPr>
              <a:t>Test, Learn, Grow​</a:t>
            </a:r>
          </a:p>
          <a:p>
            <a:pPr marL="285750" indent="-285750">
              <a:buFont typeface="Arial" panose="020B0604020202020204" pitchFamily="34" charset="0"/>
              <a:buChar char="•"/>
            </a:pPr>
            <a:r>
              <a:rPr lang="en-GB">
                <a:latin typeface="Century Gothic" panose="020B0502020202020204" pitchFamily="34" charset="0"/>
                <a:cs typeface="Segoe UI"/>
              </a:rPr>
              <a:t>Regular data collection points with stakeholders.</a:t>
            </a:r>
          </a:p>
          <a:p>
            <a:pPr marL="285750" indent="-285750">
              <a:buFont typeface="Arial" panose="020B0604020202020204" pitchFamily="34" charset="0"/>
              <a:buChar char="•"/>
            </a:pPr>
            <a:r>
              <a:rPr lang="en-GB">
                <a:latin typeface="Century Gothic" panose="020B0502020202020204" pitchFamily="34" charset="0"/>
                <a:cs typeface="Segoe UI"/>
              </a:rPr>
              <a:t>Captures ongoing reflections throughout the pilot period.</a:t>
            </a:r>
          </a:p>
          <a:p>
            <a:pPr marL="285750" indent="-285750">
              <a:buFont typeface="Arial" panose="020B0604020202020204" pitchFamily="34" charset="0"/>
              <a:buChar char="•"/>
            </a:pPr>
            <a:r>
              <a:rPr lang="en-GB">
                <a:latin typeface="Century Gothic" panose="020B0502020202020204" pitchFamily="34" charset="0"/>
                <a:cs typeface="Segoe UI"/>
              </a:rPr>
              <a:t>Enables rapid adjustments and continuous improvement.</a:t>
            </a:r>
            <a:endParaRPr lang="en-GB">
              <a:latin typeface="Century Gothic" panose="020B0502020202020204" pitchFamily="34" charset="0"/>
              <a:ea typeface="Calibri"/>
              <a:cs typeface="Segoe UI"/>
            </a:endParaRPr>
          </a:p>
        </p:txBody>
      </p:sp>
      <p:sp>
        <p:nvSpPr>
          <p:cNvPr id="7" name="TextBox 6">
            <a:extLst>
              <a:ext uri="{FF2B5EF4-FFF2-40B4-BE49-F238E27FC236}">
                <a16:creationId xmlns:a16="http://schemas.microsoft.com/office/drawing/2014/main" id="{C4BC9996-E944-4B6F-ABA5-2D91343CC357}"/>
              </a:ext>
            </a:extLst>
          </p:cNvPr>
          <p:cNvSpPr txBox="1"/>
          <p:nvPr/>
        </p:nvSpPr>
        <p:spPr>
          <a:xfrm>
            <a:off x="6038491" y="1892285"/>
            <a:ext cx="5730678" cy="1569660"/>
          </a:xfrm>
          <a:prstGeom prst="rect">
            <a:avLst/>
          </a:prstGeom>
          <a:noFill/>
        </p:spPr>
        <p:txBody>
          <a:bodyPr wrap="square" lIns="91440" tIns="45720" rIns="91440" bIns="45720" anchor="t">
            <a:spAutoFit/>
          </a:bodyPr>
          <a:lstStyle/>
          <a:p>
            <a:r>
              <a:rPr lang="en-GB" sz="2400" b="1">
                <a:latin typeface="Century Gothic"/>
                <a:cs typeface="Segoe UI"/>
              </a:rPr>
              <a:t>Impact Evaluation​</a:t>
            </a:r>
            <a:endParaRPr lang="en-GB" sz="2400" b="1">
              <a:latin typeface="Century Gothic"/>
              <a:ea typeface="Calibri" panose="020F0502020204030204"/>
              <a:cs typeface="Segoe UI"/>
            </a:endParaRPr>
          </a:p>
          <a:p>
            <a:pPr marL="285750" indent="-285750">
              <a:buFont typeface="Arial" panose="020B0604020202020204" pitchFamily="34" charset="0"/>
              <a:buChar char="•"/>
            </a:pPr>
            <a:r>
              <a:rPr lang="en-GB">
                <a:latin typeface="Century Gothic"/>
                <a:cs typeface="Segoe UI"/>
              </a:rPr>
              <a:t>Assesses the extent NACs meet:</a:t>
            </a:r>
          </a:p>
          <a:p>
            <a:pPr marL="742950" lvl="1" indent="-285750">
              <a:buFont typeface="Arial" panose="020B0604020202020204" pitchFamily="34" charset="0"/>
              <a:buChar char="•"/>
            </a:pPr>
            <a:r>
              <a:rPr lang="en-GB">
                <a:latin typeface="Century Gothic"/>
                <a:cs typeface="Segoe UI"/>
              </a:rPr>
              <a:t>The overarching goals.</a:t>
            </a:r>
          </a:p>
          <a:p>
            <a:pPr marL="742950" lvl="1" indent="-285750">
              <a:buFont typeface="Arial" panose="020B0604020202020204" pitchFamily="34" charset="0"/>
              <a:buChar char="•"/>
            </a:pPr>
            <a:r>
              <a:rPr lang="en-GB">
                <a:latin typeface="Century Gothic"/>
                <a:cs typeface="Segoe UI"/>
              </a:rPr>
              <a:t>The specific aims of each individual NAC.</a:t>
            </a:r>
          </a:p>
          <a:p>
            <a:pPr marL="285750" indent="-285750">
              <a:buFont typeface="Arial,Sans-Serif" panose="020B0604020202020204" pitchFamily="34" charset="0"/>
              <a:buChar char="•"/>
            </a:pPr>
            <a:r>
              <a:rPr lang="en-GB">
                <a:latin typeface="Century Gothic"/>
                <a:ea typeface="Calibri" panose="020F0502020204030204"/>
                <a:cs typeface="Segoe UI"/>
              </a:rPr>
              <a:t>Connected to a behaviour change framework.</a:t>
            </a:r>
            <a:endParaRPr lang="en-US">
              <a:latin typeface="Century Gothic"/>
              <a:ea typeface="Calibri" panose="020F0502020204030204"/>
              <a:cs typeface="Segoe UI"/>
            </a:endParaRPr>
          </a:p>
        </p:txBody>
      </p:sp>
      <p:sp>
        <p:nvSpPr>
          <p:cNvPr id="8" name="Rectangle: Rounded Corners 7">
            <a:extLst>
              <a:ext uri="{FF2B5EF4-FFF2-40B4-BE49-F238E27FC236}">
                <a16:creationId xmlns:a16="http://schemas.microsoft.com/office/drawing/2014/main" id="{AAC4474D-2262-6468-E321-DA7064B238DD}"/>
              </a:ext>
            </a:extLst>
          </p:cNvPr>
          <p:cNvSpPr/>
          <p:nvPr/>
        </p:nvSpPr>
        <p:spPr>
          <a:xfrm>
            <a:off x="1600200" y="4234543"/>
            <a:ext cx="162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Test</a:t>
            </a:r>
          </a:p>
        </p:txBody>
      </p:sp>
      <p:sp>
        <p:nvSpPr>
          <p:cNvPr id="9" name="Rectangle: Rounded Corners 8">
            <a:extLst>
              <a:ext uri="{FF2B5EF4-FFF2-40B4-BE49-F238E27FC236}">
                <a16:creationId xmlns:a16="http://schemas.microsoft.com/office/drawing/2014/main" id="{818A32A3-965C-1639-703E-DD423D3E6F30}"/>
              </a:ext>
            </a:extLst>
          </p:cNvPr>
          <p:cNvSpPr/>
          <p:nvPr/>
        </p:nvSpPr>
        <p:spPr>
          <a:xfrm>
            <a:off x="3114974" y="5262124"/>
            <a:ext cx="162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Learn </a:t>
            </a:r>
          </a:p>
        </p:txBody>
      </p:sp>
      <p:sp>
        <p:nvSpPr>
          <p:cNvPr id="10" name="Rectangle: Rounded Corners 9">
            <a:extLst>
              <a:ext uri="{FF2B5EF4-FFF2-40B4-BE49-F238E27FC236}">
                <a16:creationId xmlns:a16="http://schemas.microsoft.com/office/drawing/2014/main" id="{9394DC09-F12A-B3DA-C2C6-13C35EEE7432}"/>
              </a:ext>
            </a:extLst>
          </p:cNvPr>
          <p:cNvSpPr/>
          <p:nvPr/>
        </p:nvSpPr>
        <p:spPr>
          <a:xfrm>
            <a:off x="219351" y="5262867"/>
            <a:ext cx="162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Grow</a:t>
            </a:r>
          </a:p>
        </p:txBody>
      </p:sp>
      <p:sp>
        <p:nvSpPr>
          <p:cNvPr id="26" name="Rectangle: Rounded Corners 25">
            <a:extLst>
              <a:ext uri="{FF2B5EF4-FFF2-40B4-BE49-F238E27FC236}">
                <a16:creationId xmlns:a16="http://schemas.microsoft.com/office/drawing/2014/main" id="{679DF7F3-E80E-C0CB-776D-6DED5F570442}"/>
              </a:ext>
            </a:extLst>
          </p:cNvPr>
          <p:cNvSpPr/>
          <p:nvPr/>
        </p:nvSpPr>
        <p:spPr>
          <a:xfrm>
            <a:off x="6041570" y="3867031"/>
            <a:ext cx="180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Aims/objectives</a:t>
            </a:r>
          </a:p>
        </p:txBody>
      </p:sp>
      <p:sp>
        <p:nvSpPr>
          <p:cNvPr id="27" name="Rectangle: Rounded Corners 26">
            <a:extLst>
              <a:ext uri="{FF2B5EF4-FFF2-40B4-BE49-F238E27FC236}">
                <a16:creationId xmlns:a16="http://schemas.microsoft.com/office/drawing/2014/main" id="{D80B50BF-72D4-0C6A-D8FF-35C51E366EE5}"/>
              </a:ext>
            </a:extLst>
          </p:cNvPr>
          <p:cNvSpPr/>
          <p:nvPr/>
        </p:nvSpPr>
        <p:spPr>
          <a:xfrm>
            <a:off x="7413483" y="4808914"/>
            <a:ext cx="180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Outputs</a:t>
            </a:r>
          </a:p>
        </p:txBody>
      </p:sp>
      <p:sp>
        <p:nvSpPr>
          <p:cNvPr id="28" name="Rectangle: Rounded Corners 27">
            <a:extLst>
              <a:ext uri="{FF2B5EF4-FFF2-40B4-BE49-F238E27FC236}">
                <a16:creationId xmlns:a16="http://schemas.microsoft.com/office/drawing/2014/main" id="{4C6014A3-1D49-5373-4C2F-621FA67A3226}"/>
              </a:ext>
            </a:extLst>
          </p:cNvPr>
          <p:cNvSpPr/>
          <p:nvPr/>
        </p:nvSpPr>
        <p:spPr>
          <a:xfrm>
            <a:off x="8918913" y="5635916"/>
            <a:ext cx="1800000"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Impact</a:t>
            </a:r>
          </a:p>
        </p:txBody>
      </p:sp>
      <p:sp>
        <p:nvSpPr>
          <p:cNvPr id="30" name="Arrow: Bent 29">
            <a:extLst>
              <a:ext uri="{FF2B5EF4-FFF2-40B4-BE49-F238E27FC236}">
                <a16:creationId xmlns:a16="http://schemas.microsoft.com/office/drawing/2014/main" id="{09B7B199-0FA4-35F9-B06F-F26877CE18B8}"/>
              </a:ext>
            </a:extLst>
          </p:cNvPr>
          <p:cNvSpPr/>
          <p:nvPr/>
        </p:nvSpPr>
        <p:spPr>
          <a:xfrm rot="5400000">
            <a:off x="7896000" y="4077105"/>
            <a:ext cx="720000" cy="7200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Arrow: Bent 30">
            <a:extLst>
              <a:ext uri="{FF2B5EF4-FFF2-40B4-BE49-F238E27FC236}">
                <a16:creationId xmlns:a16="http://schemas.microsoft.com/office/drawing/2014/main" id="{52580505-70F6-549D-73AA-E633BA7EE0DD}"/>
              </a:ext>
            </a:extLst>
          </p:cNvPr>
          <p:cNvSpPr/>
          <p:nvPr/>
        </p:nvSpPr>
        <p:spPr>
          <a:xfrm rot="5400000">
            <a:off x="9262426" y="4921530"/>
            <a:ext cx="720000" cy="7200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Bent 31">
            <a:extLst>
              <a:ext uri="{FF2B5EF4-FFF2-40B4-BE49-F238E27FC236}">
                <a16:creationId xmlns:a16="http://schemas.microsoft.com/office/drawing/2014/main" id="{00764DC1-EE14-449E-596F-CAB5378CC093}"/>
              </a:ext>
            </a:extLst>
          </p:cNvPr>
          <p:cNvSpPr/>
          <p:nvPr/>
        </p:nvSpPr>
        <p:spPr>
          <a:xfrm rot="5400000">
            <a:off x="3368880" y="4407031"/>
            <a:ext cx="720000" cy="7200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Bent 32">
            <a:extLst>
              <a:ext uri="{FF2B5EF4-FFF2-40B4-BE49-F238E27FC236}">
                <a16:creationId xmlns:a16="http://schemas.microsoft.com/office/drawing/2014/main" id="{9155E367-C7EA-BA78-E037-FFF0CA6E2ADE}"/>
              </a:ext>
            </a:extLst>
          </p:cNvPr>
          <p:cNvSpPr/>
          <p:nvPr/>
        </p:nvSpPr>
        <p:spPr>
          <a:xfrm>
            <a:off x="747270" y="4368603"/>
            <a:ext cx="720000" cy="7200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Left 33">
            <a:extLst>
              <a:ext uri="{FF2B5EF4-FFF2-40B4-BE49-F238E27FC236}">
                <a16:creationId xmlns:a16="http://schemas.microsoft.com/office/drawing/2014/main" id="{1607F915-BD49-A56D-20ED-CD9CAEEE2237}"/>
              </a:ext>
            </a:extLst>
          </p:cNvPr>
          <p:cNvSpPr/>
          <p:nvPr/>
        </p:nvSpPr>
        <p:spPr>
          <a:xfrm>
            <a:off x="1977405" y="5348913"/>
            <a:ext cx="999514" cy="360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56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5174-1A97-D6C6-67F9-086B308730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DD0D4F-FEBB-3F46-887C-FB5AAC77F3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22C65D-8530-8304-B344-330848224556}"/>
              </a:ext>
            </a:extLst>
          </p:cNvPr>
          <p:cNvSpPr txBox="1"/>
          <p:nvPr/>
        </p:nvSpPr>
        <p:spPr>
          <a:xfrm>
            <a:off x="323997" y="192788"/>
            <a:ext cx="867359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Next steps</a:t>
            </a:r>
          </a:p>
        </p:txBody>
      </p:sp>
      <p:sp>
        <p:nvSpPr>
          <p:cNvPr id="4" name="TextBox 3">
            <a:extLst>
              <a:ext uri="{FF2B5EF4-FFF2-40B4-BE49-F238E27FC236}">
                <a16:creationId xmlns:a16="http://schemas.microsoft.com/office/drawing/2014/main" id="{2B8D2F02-4F0F-E894-B410-38B1F4EDE387}"/>
              </a:ext>
            </a:extLst>
          </p:cNvPr>
          <p:cNvSpPr txBox="1"/>
          <p:nvPr/>
        </p:nvSpPr>
        <p:spPr>
          <a:xfrm>
            <a:off x="444286" y="878019"/>
            <a:ext cx="10299914" cy="4215706"/>
          </a:xfrm>
          <a:prstGeom prst="rect">
            <a:avLst/>
          </a:prstGeom>
          <a:noFill/>
        </p:spPr>
        <p:txBody>
          <a:bodyPr wrap="square" lIns="91440" tIns="45720" rIns="91440" bIns="45720" anchor="t">
            <a:spAutoFit/>
          </a:bodyPr>
          <a:lstStyle/>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July – </a:t>
            </a:r>
            <a:r>
              <a:rPr lang="en-GB" sz="2000" b="1" kern="100">
                <a:solidFill>
                  <a:prstClr val="black"/>
                </a:solidFill>
                <a:latin typeface="Century Gothic"/>
                <a:ea typeface="Aptos" panose="020B0004020202020204" pitchFamily="34" charset="0"/>
                <a:cs typeface="Times New Roman"/>
              </a:rPr>
              <a:t>Initial workshops </a:t>
            </a:r>
            <a:r>
              <a:rPr lang="en-GB" sz="2000" kern="100">
                <a:solidFill>
                  <a:prstClr val="black"/>
                </a:solidFill>
                <a:latin typeface="Century Gothic"/>
                <a:ea typeface="Aptos" panose="020B0004020202020204" pitchFamily="34" charset="0"/>
                <a:cs typeface="Times New Roman"/>
              </a:rPr>
              <a:t>with key partners held in three pilot areas</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September – First official </a:t>
            </a:r>
            <a:r>
              <a:rPr lang="en-GB" sz="2000" b="1" kern="100">
                <a:solidFill>
                  <a:prstClr val="black"/>
                </a:solidFill>
                <a:latin typeface="Century Gothic"/>
                <a:ea typeface="Aptos" panose="020B0004020202020204" pitchFamily="34" charset="0"/>
                <a:cs typeface="Times New Roman"/>
              </a:rPr>
              <a:t>meetings</a:t>
            </a:r>
            <a:r>
              <a:rPr lang="en-GB" sz="2000" kern="100">
                <a:solidFill>
                  <a:prstClr val="black"/>
                </a:solidFill>
                <a:latin typeface="Century Gothic"/>
                <a:ea typeface="Aptos" panose="020B0004020202020204" pitchFamily="34" charset="0"/>
                <a:cs typeface="Times New Roman"/>
              </a:rPr>
              <a:t> held in three pilot areas</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September-December – In-person </a:t>
            </a:r>
            <a:r>
              <a:rPr lang="en-GB" sz="2000" b="1" kern="100">
                <a:solidFill>
                  <a:prstClr val="black"/>
                </a:solidFill>
                <a:latin typeface="Century Gothic"/>
                <a:ea typeface="Aptos" panose="020B0004020202020204" pitchFamily="34" charset="0"/>
                <a:cs typeface="Times New Roman"/>
              </a:rPr>
              <a:t>listening events and digital engagement </a:t>
            </a:r>
            <a:r>
              <a:rPr lang="en-GB" sz="2000" kern="100">
                <a:solidFill>
                  <a:prstClr val="black"/>
                </a:solidFill>
                <a:latin typeface="Century Gothic"/>
                <a:ea typeface="Aptos" panose="020B0004020202020204" pitchFamily="34" charset="0"/>
                <a:cs typeface="Times New Roman"/>
              </a:rPr>
              <a:t>with residents in pilot areas to capture resident voice and priorities</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October-November – Further </a:t>
            </a:r>
            <a:r>
              <a:rPr lang="en-GB" sz="2000" b="1" kern="100">
                <a:solidFill>
                  <a:prstClr val="black"/>
                </a:solidFill>
                <a:latin typeface="Century Gothic"/>
                <a:ea typeface="Aptos" panose="020B0004020202020204" pitchFamily="34" charset="0"/>
                <a:cs typeface="Times New Roman"/>
              </a:rPr>
              <a:t>meetings</a:t>
            </a:r>
            <a:r>
              <a:rPr lang="en-GB" sz="2000" kern="100">
                <a:solidFill>
                  <a:prstClr val="black"/>
                </a:solidFill>
                <a:latin typeface="Century Gothic"/>
                <a:ea typeface="Aptos" panose="020B0004020202020204" pitchFamily="34" charset="0"/>
                <a:cs typeface="Times New Roman"/>
              </a:rPr>
              <a:t> held in three pilot areas to produce local area action plans</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December – </a:t>
            </a:r>
            <a:r>
              <a:rPr lang="en-GB" sz="2000" b="1" kern="100">
                <a:solidFill>
                  <a:prstClr val="black"/>
                </a:solidFill>
                <a:latin typeface="Century Gothic"/>
                <a:ea typeface="Aptos" panose="020B0004020202020204" pitchFamily="34" charset="0"/>
                <a:cs typeface="Times New Roman"/>
              </a:rPr>
              <a:t>Evaluation</a:t>
            </a:r>
            <a:r>
              <a:rPr lang="en-GB" sz="2000" kern="100">
                <a:solidFill>
                  <a:prstClr val="black"/>
                </a:solidFill>
                <a:latin typeface="Century Gothic"/>
                <a:ea typeface="Aptos" panose="020B0004020202020204" pitchFamily="34" charset="0"/>
                <a:cs typeface="Times New Roman"/>
              </a:rPr>
              <a:t> of three pilots to determine scalability</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2026 – Consideration of further rollout of NAC model</a:t>
            </a:r>
          </a:p>
          <a:p>
            <a:pPr marL="342900" indent="-342900">
              <a:lnSpc>
                <a:spcPct val="115000"/>
              </a:lnSpc>
              <a:spcAft>
                <a:spcPts val="800"/>
              </a:spcAft>
              <a:buSzPts val="1000"/>
              <a:buFont typeface="Symbol" panose="05050102010706020507" pitchFamily="18" charset="2"/>
              <a:buChar char=""/>
              <a:tabLst>
                <a:tab pos="457200" algn="l"/>
              </a:tabLst>
              <a:defRPr/>
            </a:pPr>
            <a:r>
              <a:rPr lang="en-GB" sz="2000" kern="100">
                <a:solidFill>
                  <a:prstClr val="black"/>
                </a:solidFill>
                <a:latin typeface="Century Gothic"/>
                <a:ea typeface="Aptos" panose="020B0004020202020204" pitchFamily="34" charset="0"/>
                <a:cs typeface="Times New Roman"/>
              </a:rPr>
              <a:t>Ongoing </a:t>
            </a:r>
            <a:r>
              <a:rPr lang="en-GB" sz="2000" b="1" kern="100">
                <a:solidFill>
                  <a:prstClr val="black"/>
                </a:solidFill>
                <a:latin typeface="Century Gothic"/>
                <a:ea typeface="Aptos" panose="020B0004020202020204" pitchFamily="34" charset="0"/>
                <a:cs typeface="Times New Roman"/>
              </a:rPr>
              <a:t>communications and engagement </a:t>
            </a:r>
            <a:r>
              <a:rPr lang="en-GB" sz="2000" kern="100">
                <a:solidFill>
                  <a:prstClr val="black"/>
                </a:solidFill>
                <a:latin typeface="Century Gothic"/>
                <a:ea typeface="Aptos" panose="020B0004020202020204" pitchFamily="34" charset="0"/>
                <a:cs typeface="Times New Roman"/>
              </a:rPr>
              <a:t>with Members, staff, partners and residents</a:t>
            </a:r>
          </a:p>
        </p:txBody>
      </p:sp>
      <p:sp>
        <p:nvSpPr>
          <p:cNvPr id="6" name="TextBox 5">
            <a:extLst>
              <a:ext uri="{FF2B5EF4-FFF2-40B4-BE49-F238E27FC236}">
                <a16:creationId xmlns:a16="http://schemas.microsoft.com/office/drawing/2014/main" id="{242DDFE5-9A1C-A617-E348-AD4A06EB699A}"/>
              </a:ext>
            </a:extLst>
          </p:cNvPr>
          <p:cNvSpPr txBox="1"/>
          <p:nvPr/>
        </p:nvSpPr>
        <p:spPr>
          <a:xfrm>
            <a:off x="4762943" y="6373804"/>
            <a:ext cx="2666114" cy="369332"/>
          </a:xfrm>
          <a:prstGeom prst="rect">
            <a:avLst/>
          </a:prstGeom>
          <a:noFill/>
        </p:spPr>
        <p:txBody>
          <a:bodyPr wrap="none" rtlCol="0">
            <a:spAutoFit/>
          </a:bodyPr>
          <a:lstStyle/>
          <a:p>
            <a:pPr algn="ctr"/>
            <a:r>
              <a:rPr lang="en-GB">
                <a:solidFill>
                  <a:schemeClr val="bg1"/>
                </a:solidFill>
                <a:latin typeface="Century Gothic" panose="020B0502020202020204" pitchFamily="34" charset="0"/>
              </a:rPr>
              <a:t>Surrey County Council</a:t>
            </a:r>
          </a:p>
        </p:txBody>
      </p:sp>
    </p:spTree>
    <p:extLst>
      <p:ext uri="{BB962C8B-B14F-4D97-AF65-F5344CB8AC3E}">
        <p14:creationId xmlns:p14="http://schemas.microsoft.com/office/powerpoint/2010/main" val="291904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1F57-953D-3DA5-491A-0D6F6EA6BDB0}"/>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D4D34BC7-AFF9-1AFC-7B64-341838A86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B58CC97-33C0-F620-287D-FD4D3A49D14E}"/>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3200" b="1" i="0" u="none" strike="noStrike" kern="1200" cap="none" spc="0" normalizeH="0" baseline="0" noProof="0">
                <a:ln>
                  <a:noFill/>
                </a:ln>
                <a:solidFill>
                  <a:srgbClr val="00554D"/>
                </a:solidFill>
                <a:effectLst/>
                <a:uLnTx/>
                <a:uFillTx/>
                <a:latin typeface="Century Gothic"/>
                <a:ea typeface="+mj-ea"/>
                <a:cs typeface="+mj-cs"/>
              </a:rPr>
              <a:t>Best practice from other author</a:t>
            </a:r>
            <a:r>
              <a:rPr lang="en-GB" sz="3200" b="1" err="1">
                <a:solidFill>
                  <a:srgbClr val="00554D"/>
                </a:solidFill>
                <a:latin typeface="Century Gothic"/>
              </a:rPr>
              <a:t>ities</a:t>
            </a:r>
            <a:endPar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endParaRPr>
          </a:p>
        </p:txBody>
      </p:sp>
      <p:sp>
        <p:nvSpPr>
          <p:cNvPr id="4" name="TextBox 3">
            <a:extLst>
              <a:ext uri="{FF2B5EF4-FFF2-40B4-BE49-F238E27FC236}">
                <a16:creationId xmlns:a16="http://schemas.microsoft.com/office/drawing/2014/main" id="{0AF2D3EF-ED13-0936-841B-A18DF4F27CA0}"/>
              </a:ext>
            </a:extLst>
          </p:cNvPr>
          <p:cNvSpPr txBox="1"/>
          <p:nvPr/>
        </p:nvSpPr>
        <p:spPr>
          <a:xfrm>
            <a:off x="276557" y="988949"/>
            <a:ext cx="10515599" cy="3785652"/>
          </a:xfrm>
          <a:prstGeom prst="rect">
            <a:avLst/>
          </a:prstGeom>
          <a:noFill/>
        </p:spPr>
        <p:txBody>
          <a:bodyPr wrap="square" lIns="91440" tIns="45720" rIns="91440" bIns="45720" rtlCol="0" anchor="t">
            <a:spAutoFit/>
          </a:bodyPr>
          <a:lstStyle/>
          <a:p>
            <a:pPr marL="285750" indent="-285750">
              <a:buFont typeface="Arial"/>
              <a:buChar char="•"/>
            </a:pPr>
            <a:r>
              <a:rPr lang="en-GB" sz="2000">
                <a:latin typeface="Century Gothic" panose="020B0502020202020204" pitchFamily="34" charset="0"/>
                <a:ea typeface="Calibri"/>
                <a:cs typeface="Calibri"/>
              </a:rPr>
              <a:t>The NAC model in Surrey has been informed by best practice such as Cornwall’s Local Area Partnerships, Durham’s Local Networks and Wiltshire’s Area Boards</a:t>
            </a:r>
          </a:p>
          <a:p>
            <a:endParaRPr lang="en-GB" sz="2000">
              <a:latin typeface="Century Gothic" panose="020B0502020202020204" pitchFamily="34" charset="0"/>
              <a:ea typeface="Calibri"/>
              <a:cs typeface="Calibri"/>
            </a:endParaRPr>
          </a:p>
          <a:p>
            <a:pPr marL="285750" indent="-285750">
              <a:buFont typeface="Arial"/>
              <a:buChar char="•"/>
            </a:pPr>
            <a:r>
              <a:rPr lang="en-GB" sz="2000">
                <a:latin typeface="Century Gothic" panose="020B0502020202020204" pitchFamily="34" charset="0"/>
                <a:ea typeface="Calibri"/>
                <a:cs typeface="Calibri"/>
              </a:rPr>
              <a:t>The approach draws on key attributes from these organisations and any lessons they have learned during implementation</a:t>
            </a:r>
          </a:p>
          <a:p>
            <a:endParaRPr lang="en-GB" sz="2000">
              <a:latin typeface="Century Gothic" panose="020B0502020202020204" pitchFamily="34" charset="0"/>
              <a:ea typeface="Calibri"/>
              <a:cs typeface="Calibri"/>
            </a:endParaRPr>
          </a:p>
          <a:p>
            <a:pPr marL="285750" indent="-285750">
              <a:buFont typeface="Arial"/>
              <a:buChar char="•"/>
            </a:pPr>
            <a:r>
              <a:rPr lang="en-GB" sz="2000">
                <a:latin typeface="Century Gothic" panose="020B0502020202020204" pitchFamily="34" charset="0"/>
                <a:ea typeface="Calibri"/>
                <a:cs typeface="Calibri"/>
              </a:rPr>
              <a:t>Key features of our approach drawing on these examples include:</a:t>
            </a:r>
          </a:p>
          <a:p>
            <a:pPr marL="742950" lvl="1" indent="-285750">
              <a:buFont typeface="Arial"/>
              <a:buChar char="•"/>
            </a:pPr>
            <a:r>
              <a:rPr lang="en-GB" sz="2000">
                <a:latin typeface="Century Gothic" panose="020B0502020202020204" pitchFamily="34" charset="0"/>
                <a:ea typeface="Calibri"/>
                <a:cs typeface="Calibri"/>
              </a:rPr>
              <a:t>Consensus-based approach to decision-making</a:t>
            </a:r>
          </a:p>
          <a:p>
            <a:pPr marL="742950" lvl="1" indent="-285750">
              <a:buFont typeface="Arial"/>
              <a:buChar char="•"/>
            </a:pPr>
            <a:r>
              <a:rPr lang="en-GB" sz="2000">
                <a:latin typeface="Century Gothic" panose="020B0502020202020204" pitchFamily="34" charset="0"/>
                <a:ea typeface="Calibri"/>
                <a:cs typeface="Calibri"/>
              </a:rPr>
              <a:t>Inclusive and diverse membership with accessible participation methods</a:t>
            </a:r>
          </a:p>
          <a:p>
            <a:pPr marL="742950" lvl="1" indent="-285750">
              <a:buFont typeface="Arial"/>
              <a:buChar char="•"/>
            </a:pPr>
            <a:r>
              <a:rPr lang="en-GB" sz="2000">
                <a:latin typeface="Century Gothic" panose="020B0502020202020204" pitchFamily="34" charset="0"/>
                <a:ea typeface="Calibri"/>
                <a:cs typeface="Calibri"/>
              </a:rPr>
              <a:t>Open meetings with opportunity for public questions</a:t>
            </a:r>
          </a:p>
          <a:p>
            <a:pPr marL="742950" lvl="1" indent="-285750">
              <a:buFont typeface="Arial"/>
              <a:buChar char="•"/>
            </a:pPr>
            <a:r>
              <a:rPr lang="en-GB" sz="2000">
                <a:latin typeface="Century Gothic" panose="020B0502020202020204" pitchFamily="34" charset="0"/>
                <a:ea typeface="Calibri"/>
                <a:cs typeface="Calibri"/>
              </a:rPr>
              <a:t>Co-production of local area action plans</a:t>
            </a:r>
          </a:p>
          <a:p>
            <a:pPr marL="742950" lvl="1" indent="-285750">
              <a:buFont typeface="Arial"/>
              <a:buChar char="•"/>
            </a:pPr>
            <a:endParaRPr lang="en-GB" sz="2000">
              <a:latin typeface="Century Gothic" panose="020B0502020202020204" pitchFamily="34" charset="0"/>
              <a:ea typeface="Calibri"/>
              <a:cs typeface="Calibri"/>
            </a:endParaRPr>
          </a:p>
        </p:txBody>
      </p:sp>
    </p:spTree>
    <p:extLst>
      <p:ext uri="{BB962C8B-B14F-4D97-AF65-F5344CB8AC3E}">
        <p14:creationId xmlns:p14="http://schemas.microsoft.com/office/powerpoint/2010/main" val="40642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E29B-1B12-0BFA-C17D-7258A68556E6}"/>
            </a:ext>
          </a:extLst>
        </p:cNvPr>
        <p:cNvGrpSpPr/>
        <p:nvPr/>
      </p:nvGrpSpPr>
      <p:grpSpPr>
        <a:xfrm>
          <a:off x="0" y="0"/>
          <a:ext cx="0" cy="0"/>
          <a:chOff x="0" y="0"/>
          <a:chExt cx="0" cy="0"/>
        </a:xfrm>
      </p:grpSpPr>
      <p:pic>
        <p:nvPicPr>
          <p:cNvPr id="2" name="Picture 1" descr="A close-up of a white background&#10;&#10;AI-generated content may be incorrect.">
            <a:extLst>
              <a:ext uri="{FF2B5EF4-FFF2-40B4-BE49-F238E27FC236}">
                <a16:creationId xmlns:a16="http://schemas.microsoft.com/office/drawing/2014/main" id="{09C56F4B-DA7A-B848-829B-8E4482F9B35E}"/>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6D7B403-90B3-B9F0-B01B-E487123E733C}"/>
              </a:ext>
            </a:extLst>
          </p:cNvPr>
          <p:cNvSpPr txBox="1"/>
          <p:nvPr/>
        </p:nvSpPr>
        <p:spPr>
          <a:xfrm>
            <a:off x="3317936" y="406355"/>
            <a:ext cx="78244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General Insights from Areas Reviewed</a:t>
            </a:r>
          </a:p>
        </p:txBody>
      </p:sp>
      <p:sp>
        <p:nvSpPr>
          <p:cNvPr id="4" name="Rectangle 1">
            <a:extLst>
              <a:ext uri="{FF2B5EF4-FFF2-40B4-BE49-F238E27FC236}">
                <a16:creationId xmlns:a16="http://schemas.microsoft.com/office/drawing/2014/main" id="{35B05C9D-A3DD-14AF-D6C5-F8C5C9E79AA0}"/>
              </a:ext>
            </a:extLst>
          </p:cNvPr>
          <p:cNvSpPr>
            <a:spLocks noChangeArrowheads="1"/>
          </p:cNvSpPr>
          <p:nvPr/>
        </p:nvSpPr>
        <p:spPr bwMode="auto">
          <a:xfrm>
            <a:off x="487680" y="159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D168B41-9BA6-25AD-49CE-9A3FC02D1CEC}"/>
              </a:ext>
            </a:extLst>
          </p:cNvPr>
          <p:cNvSpPr txBox="1"/>
          <p:nvPr/>
        </p:nvSpPr>
        <p:spPr>
          <a:xfrm>
            <a:off x="0" y="1397484"/>
            <a:ext cx="12192000" cy="6955750"/>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Board Composition</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Core voting members: elected councillors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Non-voting participants: community groups, Town &amp; Parish Councils, public services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400" b="1" i="0" u="none" strike="noStrike" kern="1200" cap="none" spc="0" normalizeH="0" baseline="0" noProof="0">
                <a:ln>
                  <a:noFill/>
                </a:ln>
                <a:solidFill>
                  <a:srgbClr val="424242"/>
                </a:solidFill>
                <a:effectLst/>
                <a:uLnTx/>
                <a:uFillTx/>
                <a:latin typeface="Century Gothic"/>
                <a:ea typeface="+mn-ea"/>
                <a:cs typeface="+mn-cs"/>
              </a:rPr>
            </a:br>
            <a:r>
              <a:rPr kumimoji="0" lang="en-GB" sz="1400" b="1" i="0" u="none" strike="noStrike" kern="1200" cap="none" spc="0" normalizeH="0" baseline="0" noProof="0">
                <a:ln>
                  <a:noFill/>
                </a:ln>
                <a:solidFill>
                  <a:srgbClr val="424242"/>
                </a:solidFill>
                <a:effectLst/>
                <a:uLnTx/>
                <a:uFillTx/>
                <a:latin typeface="Century Gothic"/>
                <a:ea typeface="+mn-ea"/>
                <a:cs typeface="+mn-cs"/>
              </a:rPr>
              <a:t>Common Powers &amp; Functions</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Advisory role: make recommendations on local priorities and funding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Develop and oversee local action or investment plans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Host community events and forums for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Resident Engagement</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Public meetings held 4–6 times/year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Input gathered via surveys, forums, and direct contact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Emphasis on transparency and local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Town &amp; Parish Councils</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Involved in most boards, often as partners or</a:t>
            </a:r>
            <a:r>
              <a:rPr kumimoji="0" lang="en-GB" sz="1400" b="1" i="0" u="none" strike="noStrike" kern="1200" cap="none" spc="0" normalizeH="0" baseline="0" noProof="0">
                <a:ln>
                  <a:noFill/>
                </a:ln>
                <a:solidFill>
                  <a:srgbClr val="424242"/>
                </a:solidFill>
                <a:effectLst/>
                <a:uLnTx/>
                <a:uFillTx/>
                <a:latin typeface="Century Gothic"/>
                <a:ea typeface="+mn-ea"/>
                <a:cs typeface="+mn-cs"/>
              </a:rPr>
              <a:t> </a:t>
            </a:r>
            <a:r>
              <a:rPr kumimoji="0" lang="en-GB" sz="1400" b="0" i="0" u="none" strike="noStrike" kern="1200" cap="none" spc="0" normalizeH="0" baseline="0" noProof="0">
                <a:ln>
                  <a:noFill/>
                </a:ln>
                <a:solidFill>
                  <a:srgbClr val="424242"/>
                </a:solidFill>
                <a:effectLst/>
                <a:uLnTx/>
                <a:uFillTx/>
                <a:latin typeface="Century Gothic"/>
                <a:ea typeface="+mn-ea"/>
                <a:cs typeface="+mn-cs"/>
              </a:rPr>
              <a:t>consultees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Some councils (e.g. Cornwall, Somerset) support devolution of services/assets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Officer Support</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Boards supported by Community Link Officers and Democratic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Senior council officers provide oversight and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Funding</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Boards manage or influence local grant funding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Focus on community benefit and one-off projects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Increasing reliance on external funding in some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424242"/>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4242"/>
                </a:solidFill>
                <a:effectLst/>
                <a:uLnTx/>
                <a:uFillTx/>
                <a:latin typeface="Century Gothic"/>
                <a:ea typeface="+mn-ea"/>
                <a:cs typeface="+mn-cs"/>
              </a:rPr>
              <a:t>Governance Trends</a:t>
            </a:r>
            <a:endParaRPr kumimoji="0" lang="en-GB" sz="1400" b="0" i="0" u="none" strike="noStrike" kern="1200" cap="none" spc="0" normalizeH="0" baseline="0" noProof="0">
              <a:ln>
                <a:noFill/>
              </a:ln>
              <a:solidFill>
                <a:srgbClr val="424242"/>
              </a:solidFill>
              <a:effectLst/>
              <a:uLnTx/>
              <a:uFillTx/>
              <a:latin typeface="Century Gothic"/>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Annual election of Chairs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Use of working groups for specific issues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Boards produce annual reports and self-assessments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4242"/>
                </a:solidFill>
                <a:effectLst/>
                <a:uLnTx/>
                <a:uFillTx/>
                <a:latin typeface="Century Gothic"/>
                <a:ea typeface="+mn-ea"/>
                <a:cs typeface="+mn-cs"/>
              </a:rPr>
              <a:t>Emphasis on non-political, consensus-based decision-making</a:t>
            </a:r>
          </a:p>
        </p:txBody>
      </p:sp>
      <p:sp>
        <p:nvSpPr>
          <p:cNvPr id="6" name="Rectangle: Rounded Corners 5">
            <a:extLst>
              <a:ext uri="{FF2B5EF4-FFF2-40B4-BE49-F238E27FC236}">
                <a16:creationId xmlns:a16="http://schemas.microsoft.com/office/drawing/2014/main" id="{8229978B-8369-4AC2-0D54-EB0DED45B4B2}"/>
              </a:ext>
            </a:extLst>
          </p:cNvPr>
          <p:cNvSpPr/>
          <p:nvPr/>
        </p:nvSpPr>
        <p:spPr>
          <a:xfrm>
            <a:off x="7230141" y="3838361"/>
            <a:ext cx="4082902" cy="2679388"/>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Our research looked at NAC or equivalents from: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Cornwall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Wiltshire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Durham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Westmorland and Furness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Cumberland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Somerset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Buckinghamshire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7602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white background&#10;&#10;AI-generated content may be incorrect.">
            <a:extLst>
              <a:ext uri="{FF2B5EF4-FFF2-40B4-BE49-F238E27FC236}">
                <a16:creationId xmlns:a16="http://schemas.microsoft.com/office/drawing/2014/main" id="{3A3C72FA-89D5-D394-0C35-F5715D6AAF8A}"/>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22D6C73-C4A9-3616-CA68-7819DB57C44E}"/>
              </a:ext>
            </a:extLst>
          </p:cNvPr>
          <p:cNvSpPr txBox="1"/>
          <p:nvPr/>
        </p:nvSpPr>
        <p:spPr>
          <a:xfrm>
            <a:off x="3488634" y="416340"/>
            <a:ext cx="70766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00554D"/>
                </a:solidFill>
                <a:latin typeface="Century Gothic" panose="020B0502020202020204" pitchFamily="34" charset="0"/>
              </a:rPr>
              <a:t>Cornwall</a:t>
            </a:r>
            <a:r>
              <a:rPr kumimoji="0" lang="en-US"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 Council: Case Study</a:t>
            </a:r>
          </a:p>
        </p:txBody>
      </p:sp>
      <p:sp>
        <p:nvSpPr>
          <p:cNvPr id="4" name="Rectangle 1">
            <a:extLst>
              <a:ext uri="{FF2B5EF4-FFF2-40B4-BE49-F238E27FC236}">
                <a16:creationId xmlns:a16="http://schemas.microsoft.com/office/drawing/2014/main" id="{AFF66F89-8373-FBAA-8A58-B10A94118213}"/>
              </a:ext>
            </a:extLst>
          </p:cNvPr>
          <p:cNvSpPr>
            <a:spLocks noChangeArrowheads="1"/>
          </p:cNvSpPr>
          <p:nvPr/>
        </p:nvSpPr>
        <p:spPr bwMode="auto">
          <a:xfrm>
            <a:off x="487680" y="159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A68D2FB6-41F1-B6B3-1372-2F4AABCFC774}"/>
              </a:ext>
            </a:extLst>
          </p:cNvPr>
          <p:cNvSpPr txBox="1"/>
          <p:nvPr/>
        </p:nvSpPr>
        <p:spPr>
          <a:xfrm>
            <a:off x="0" y="1397484"/>
            <a:ext cx="12192000" cy="6463308"/>
          </a:xfrm>
          <a:prstGeom prst="rect">
            <a:avLst/>
          </a:prstGeom>
          <a:noFill/>
        </p:spPr>
        <p:txBody>
          <a:bodyPr wrap="square" numCol="2" rtlCol="0">
            <a:spAutoFit/>
          </a:bodyPr>
          <a:lstStyle/>
          <a:p>
            <a:pPr algn="l"/>
            <a:r>
              <a:rPr lang="en-GB" sz="1600" b="1" i="0">
                <a:solidFill>
                  <a:srgbClr val="424242"/>
                </a:solidFill>
                <a:effectLst/>
                <a:latin typeface="Century Gothic" panose="020B0502020202020204" pitchFamily="34" charset="0"/>
              </a:rPr>
              <a:t>Background</a:t>
            </a:r>
            <a:r>
              <a:rPr lang="en-GB" sz="1600" b="0" i="0">
                <a:solidFill>
                  <a:srgbClr val="424242"/>
                </a:solidFill>
                <a:effectLst/>
                <a:latin typeface="Century Gothic" panose="020B0502020202020204" pitchFamily="34" charset="0"/>
              </a:rPr>
              <a: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Cornwall Council became a Unitary Authority in 2009, merging the County Council and 6 District Councils.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In 2023, 19 Community Network Panels were replaced with 12 Community Area Partnerships (CAPs).</a:t>
            </a:r>
          </a:p>
          <a:p>
            <a:pPr algn="l"/>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Who’s Involved</a:t>
            </a:r>
            <a:r>
              <a:rPr lang="en-GB" sz="1600" b="0" i="0">
                <a:solidFill>
                  <a:srgbClr val="424242"/>
                </a:solidFill>
                <a:effectLst/>
                <a:latin typeface="Century Gothic" panose="020B0502020202020204" pitchFamily="34" charset="0"/>
              </a:rPr>
              <a: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Cornwall Councillors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Town and Parish Councils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Police and Health Services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Voluntary and Community Sector Organisations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Co-opted members from other organisations or individuals</a:t>
            </a:r>
          </a:p>
          <a:p>
            <a:pPr algn="l"/>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Meeting Format</a:t>
            </a:r>
            <a:r>
              <a:rPr lang="en-GB" sz="1600" b="0" i="0">
                <a:solidFill>
                  <a:srgbClr val="424242"/>
                </a:solidFill>
                <a:effectLst/>
                <a:latin typeface="Century Gothic" panose="020B0502020202020204" pitchFamily="34" charset="0"/>
              </a:rPr>
              <a: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CAPs meet 4–6 times per year</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Held in Town Halls with virtual attendance options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Open to the public</a:t>
            </a:r>
          </a:p>
          <a:p>
            <a:pPr lvl="1" algn="l"/>
            <a:endParaRPr lang="en-GB" sz="1600" b="1" i="0">
              <a:solidFill>
                <a:srgbClr val="424242"/>
              </a:solidFill>
              <a:effectLst/>
              <a:latin typeface="Century Gothic" panose="020B0502020202020204" pitchFamily="34" charset="0"/>
            </a:endParaRPr>
          </a:p>
          <a:p>
            <a:pPr lvl="1" algn="l"/>
            <a:endParaRPr lang="en-GB" sz="1600" b="1">
              <a:solidFill>
                <a:srgbClr val="424242"/>
              </a:solidFill>
              <a:latin typeface="Century Gothic" panose="020B0502020202020204" pitchFamily="34" charset="0"/>
            </a:endParaRPr>
          </a:p>
          <a:p>
            <a:pPr lvl="1" algn="l"/>
            <a:endParaRPr lang="en-GB" sz="1600" b="1" i="0">
              <a:solidFill>
                <a:srgbClr val="424242"/>
              </a:solidFill>
              <a:effectLst/>
              <a:latin typeface="Century Gothic" panose="020B0502020202020204" pitchFamily="34" charset="0"/>
            </a:endParaRPr>
          </a:p>
          <a:p>
            <a:pPr lvl="1" algn="l"/>
            <a:endParaRPr lang="en-GB" sz="1600" b="1">
              <a:solidFill>
                <a:srgbClr val="424242"/>
              </a:solidFill>
              <a:latin typeface="Century Gothic" panose="020B0502020202020204" pitchFamily="34" charset="0"/>
            </a:endParaRPr>
          </a:p>
          <a:p>
            <a:pPr lvl="1" algn="l"/>
            <a:endParaRPr lang="en-GB" sz="1600" b="1" i="0">
              <a:solidFill>
                <a:srgbClr val="424242"/>
              </a:solidFill>
              <a:effectLst/>
              <a:latin typeface="Century Gothic" panose="020B0502020202020204" pitchFamily="34" charset="0"/>
            </a:endParaRPr>
          </a:p>
          <a:p>
            <a:pPr lvl="1" algn="l"/>
            <a:endParaRPr lang="en-GB" sz="1600" b="1">
              <a:solidFill>
                <a:srgbClr val="424242"/>
              </a:solidFill>
              <a:latin typeface="Century Gothic" panose="020B0502020202020204" pitchFamily="34" charset="0"/>
            </a:endParaRPr>
          </a:p>
          <a:p>
            <a:pPr lvl="1" algn="l"/>
            <a:endParaRPr lang="en-GB" sz="1600" b="1" i="0">
              <a:solidFill>
                <a:srgbClr val="424242"/>
              </a:solidFill>
              <a:effectLst/>
              <a:latin typeface="Century Gothic" panose="020B0502020202020204" pitchFamily="34" charset="0"/>
            </a:endParaRPr>
          </a:p>
          <a:p>
            <a:pPr algn="l"/>
            <a:r>
              <a:rPr lang="en-GB" sz="1600" b="1" i="0">
                <a:solidFill>
                  <a:srgbClr val="424242"/>
                </a:solidFill>
                <a:effectLst/>
                <a:latin typeface="Century Gothic" panose="020B0502020202020204" pitchFamily="34" charset="0"/>
              </a:rPr>
              <a:t>Leadership &amp; Support</a:t>
            </a:r>
            <a:r>
              <a:rPr lang="en-GB" sz="1600" b="0" i="0">
                <a:solidFill>
                  <a:srgbClr val="424242"/>
                </a:solidFill>
                <a:effectLst/>
                <a:latin typeface="Century Gothic" panose="020B0502020202020204" pitchFamily="34" charset="0"/>
              </a:rPr>
              <a: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Each CAP elects a Chair and Vice-Chair (Cornwall Councillor or local representative)</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Supported by a Community Link Officer (one per CAP) and Community Support Assistant (support multiple CAPs)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CLOs are part of Cornwall Council’s Localism Team</a:t>
            </a:r>
          </a:p>
          <a:p>
            <a:pPr algn="l"/>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Governance &amp; Engagement</a:t>
            </a:r>
            <a:r>
              <a:rPr lang="en-GB" sz="1600" b="0" i="0">
                <a:solidFill>
                  <a:srgbClr val="424242"/>
                </a:solidFill>
                <a:effectLst/>
                <a:latin typeface="Century Gothic" panose="020B0502020202020204" pitchFamily="34" charset="0"/>
              </a:rPr>
              <a: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Managed through a central Partnership Meeting and an Open Public Forum</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Forums allow residents to raise concerns and suggest initiatives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Consensus is encouraged; formal voting used only when necessary</a:t>
            </a:r>
          </a:p>
        </p:txBody>
      </p:sp>
    </p:spTree>
    <p:extLst>
      <p:ext uri="{BB962C8B-B14F-4D97-AF65-F5344CB8AC3E}">
        <p14:creationId xmlns:p14="http://schemas.microsoft.com/office/powerpoint/2010/main" val="132462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1A249-F347-CADD-B9A9-CC97A6CB3CA8}"/>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AA6E9F9C-4EF6-53DE-EE54-F895556F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FE77EE85-B42A-B810-35CC-3898C6C6909F}"/>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Cornwall model redesign</a:t>
            </a:r>
            <a:endParaRPr lang="en-GB" sz="3200" b="1" i="0" u="none" strike="noStrike" kern="1200" cap="none" spc="0" normalizeH="0" baseline="0" noProof="0">
              <a:ln>
                <a:noFill/>
              </a:ln>
              <a:solidFill>
                <a:srgbClr val="00554D"/>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D5B3016C-AAE9-91CD-7D12-368FEDECBB0F}"/>
              </a:ext>
            </a:extLst>
          </p:cNvPr>
          <p:cNvSpPr txBox="1"/>
          <p:nvPr/>
        </p:nvSpPr>
        <p:spPr>
          <a:xfrm>
            <a:off x="276557" y="988949"/>
            <a:ext cx="10489192" cy="4247317"/>
          </a:xfrm>
          <a:prstGeom prst="rect">
            <a:avLst/>
          </a:prstGeom>
          <a:noFill/>
        </p:spPr>
        <p:txBody>
          <a:bodyPr wrap="square" lIns="91440" tIns="45720" rIns="91440" bIns="45720" rtlCol="0" anchor="t">
            <a:spAutoFit/>
          </a:bodyPr>
          <a:lstStyle/>
          <a:p>
            <a:r>
              <a:rPr lang="en-GB">
                <a:latin typeface="Century Gothic" panose="020B0502020202020204" pitchFamily="34" charset="0"/>
                <a:ea typeface="Calibri" panose="020F0502020204030204"/>
                <a:cs typeface="Calibri" panose="020F0502020204030204"/>
              </a:rPr>
              <a:t>Cornwall changed from 19 Community Network Panels to 12 Community Area Partnerships.  </a:t>
            </a:r>
          </a:p>
          <a:p>
            <a:endParaRPr lang="en-GB">
              <a:latin typeface="Century Gothic" panose="020B0502020202020204" pitchFamily="34" charset="0"/>
              <a:ea typeface="Calibri" panose="020F0502020204030204"/>
              <a:cs typeface="Calibri" panose="020F0502020204030204"/>
            </a:endParaRPr>
          </a:p>
          <a:p>
            <a:pPr marL="285750" indent="-285750">
              <a:buFont typeface="Arial"/>
              <a:buChar char="•"/>
            </a:pPr>
            <a:r>
              <a:rPr lang="en-GB">
                <a:latin typeface="Century Gothic" panose="020B0502020202020204" pitchFamily="34" charset="0"/>
                <a:ea typeface="Calibri" panose="020F0502020204030204"/>
                <a:cs typeface="Calibri" panose="020F0502020204030204"/>
              </a:rPr>
              <a:t>Cornwall’s area partnerships need more power and support to take meaningful action on issues that matter - locally and across the county. </a:t>
            </a:r>
          </a:p>
          <a:p>
            <a:pPr marL="285750" indent="-285750">
              <a:buFont typeface="Arial"/>
              <a:buChar char="•"/>
            </a:pPr>
            <a:r>
              <a:rPr lang="en-GB">
                <a:latin typeface="Century Gothic" panose="020B0502020202020204" pitchFamily="34" charset="0"/>
                <a:ea typeface="Calibri" panose="020F0502020204030204"/>
                <a:cs typeface="Calibri" panose="020F0502020204030204"/>
              </a:rPr>
              <a:t>To deliver its ambitious goals and levelling up priorities, the Council must work better with communities. Area partnerships should lead this, taking action and holding services to account. </a:t>
            </a:r>
          </a:p>
          <a:p>
            <a:pPr marL="285750" indent="-285750">
              <a:buFont typeface="Arial"/>
              <a:buChar char="•"/>
            </a:pPr>
            <a:r>
              <a:rPr lang="en-GB">
                <a:latin typeface="Century Gothic" panose="020B0502020202020204" pitchFamily="34" charset="0"/>
                <a:ea typeface="Calibri" panose="020F0502020204030204"/>
                <a:cs typeface="Calibri" panose="020F0502020204030204"/>
              </a:rPr>
              <a:t>Stronger local connections are essential. Partnerships help communities support one another and guide council and partner engagement. </a:t>
            </a:r>
          </a:p>
          <a:p>
            <a:pPr marL="285750" indent="-285750">
              <a:buFont typeface="Arial"/>
              <a:buChar char="•"/>
            </a:pPr>
            <a:r>
              <a:rPr lang="en-GB">
                <a:latin typeface="Century Gothic" panose="020B0502020202020204" pitchFamily="34" charset="0"/>
                <a:ea typeface="Calibri" panose="020F0502020204030204"/>
                <a:cs typeface="Calibri" panose="020F0502020204030204"/>
              </a:rPr>
              <a:t>Resource pressures - including fewer councillors and tighter budgets - require a partnership model that’s efficient and sustainable. </a:t>
            </a:r>
          </a:p>
          <a:p>
            <a:pPr marL="285750" indent="-285750">
              <a:buFont typeface="Arial"/>
              <a:buChar char="•"/>
            </a:pPr>
            <a:r>
              <a:rPr lang="en-GB">
                <a:latin typeface="Century Gothic" panose="020B0502020202020204" pitchFamily="34" charset="0"/>
                <a:ea typeface="Calibri" panose="020F0502020204030204"/>
                <a:cs typeface="Calibri" panose="020F0502020204030204"/>
              </a:rPr>
              <a:t>While the Community Network Panels achieved success, 19 separate areas aren’t practical. A more consistent and manageable structure is needed. </a:t>
            </a:r>
          </a:p>
          <a:p>
            <a:pPr marL="285750" indent="-285750">
              <a:buFont typeface="Arial"/>
              <a:buChar char="•"/>
            </a:pPr>
            <a:r>
              <a:rPr lang="en-GB">
                <a:latin typeface="Century Gothic" panose="020B0502020202020204" pitchFamily="34" charset="0"/>
                <a:ea typeface="Calibri" panose="020F0502020204030204"/>
                <a:cs typeface="Calibri" panose="020F0502020204030204"/>
              </a:rPr>
              <a:t>Area partnerships must evolve to serve their communities and partners more effectively. This review continues the council’s journey toward continuous improvement.</a:t>
            </a:r>
          </a:p>
        </p:txBody>
      </p:sp>
    </p:spTree>
    <p:extLst>
      <p:ext uri="{BB962C8B-B14F-4D97-AF65-F5344CB8AC3E}">
        <p14:creationId xmlns:p14="http://schemas.microsoft.com/office/powerpoint/2010/main" val="399295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B8DA-48A5-8938-75D5-56EC32CA5D32}"/>
            </a:ext>
          </a:extLst>
        </p:cNvPr>
        <p:cNvGrpSpPr/>
        <p:nvPr/>
      </p:nvGrpSpPr>
      <p:grpSpPr>
        <a:xfrm>
          <a:off x="0" y="0"/>
          <a:ext cx="0" cy="0"/>
          <a:chOff x="0" y="0"/>
          <a:chExt cx="0" cy="0"/>
        </a:xfrm>
      </p:grpSpPr>
      <p:pic>
        <p:nvPicPr>
          <p:cNvPr id="2" name="Picture 1" descr="A close-up of a white background&#10;&#10;AI-generated content may be incorrect.">
            <a:extLst>
              <a:ext uri="{FF2B5EF4-FFF2-40B4-BE49-F238E27FC236}">
                <a16:creationId xmlns:a16="http://schemas.microsoft.com/office/drawing/2014/main" id="{4C5405D6-8DC6-B6C6-9D93-0B1D2D04EA09}"/>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AB9B749-1213-D97C-924B-EB5F90692F55}"/>
              </a:ext>
            </a:extLst>
          </p:cNvPr>
          <p:cNvSpPr txBox="1"/>
          <p:nvPr/>
        </p:nvSpPr>
        <p:spPr>
          <a:xfrm>
            <a:off x="3488634" y="416340"/>
            <a:ext cx="70766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00554D"/>
                </a:solidFill>
                <a:latin typeface="Century Gothic" panose="020B0502020202020204" pitchFamily="34" charset="0"/>
              </a:rPr>
              <a:t>Durham</a:t>
            </a:r>
            <a:r>
              <a:rPr kumimoji="0" lang="en-US"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 Council: Case Study</a:t>
            </a:r>
          </a:p>
        </p:txBody>
      </p:sp>
      <p:sp>
        <p:nvSpPr>
          <p:cNvPr id="4" name="Rectangle 1">
            <a:extLst>
              <a:ext uri="{FF2B5EF4-FFF2-40B4-BE49-F238E27FC236}">
                <a16:creationId xmlns:a16="http://schemas.microsoft.com/office/drawing/2014/main" id="{FE726B3F-5911-C635-BAE8-C308CC2F2D1D}"/>
              </a:ext>
            </a:extLst>
          </p:cNvPr>
          <p:cNvSpPr>
            <a:spLocks noChangeArrowheads="1"/>
          </p:cNvSpPr>
          <p:nvPr/>
        </p:nvSpPr>
        <p:spPr bwMode="auto">
          <a:xfrm>
            <a:off x="487680" y="159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78F87CC-5E9D-1CA1-3C6E-BCEB5938AD2A}"/>
              </a:ext>
            </a:extLst>
          </p:cNvPr>
          <p:cNvSpPr txBox="1"/>
          <p:nvPr/>
        </p:nvSpPr>
        <p:spPr>
          <a:xfrm>
            <a:off x="-1" y="1417455"/>
            <a:ext cx="12191999" cy="10649069"/>
          </a:xfrm>
          <a:prstGeom prst="rect">
            <a:avLst/>
          </a:prstGeom>
          <a:noFill/>
        </p:spPr>
        <p:txBody>
          <a:bodyPr wrap="square" numCol="2" rtlCol="0">
            <a:spAutoFit/>
          </a:bodyPr>
          <a:lstStyle/>
          <a:p>
            <a:pPr algn="l"/>
            <a:r>
              <a:rPr lang="en-GB" sz="1600" b="1" i="0">
                <a:solidFill>
                  <a:srgbClr val="424242"/>
                </a:solidFill>
                <a:effectLst/>
                <a:latin typeface="Century Gothic" panose="020B0502020202020204" pitchFamily="34" charset="0"/>
              </a:rPr>
              <a:t>Background</a:t>
            </a:r>
            <a:endParaRPr lang="en-GB" sz="1600" b="0" i="0">
              <a:solidFill>
                <a:srgbClr val="424242"/>
              </a:solidFill>
              <a:effectLst/>
              <a:latin typeface="Century Gothic" panose="020B0502020202020204" pitchFamily="34" charset="0"/>
            </a:endParaRP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Became a Unitary Authority in 2009, merging the County Council and 7 District Councils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Introduced 12 Local Networks (LNs) on 1 April 2025, replacing 14 Area Action Partnerships (AAPs)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New structure aligns with electoral divisions following the 2023 Local Boundary Review</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Currently in a transitional phase</a:t>
            </a:r>
          </a:p>
          <a:p>
            <a:pPr algn="l"/>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What Changed</a:t>
            </a:r>
            <a:endParaRPr lang="en-GB" sz="1600" b="0" i="0">
              <a:solidFill>
                <a:srgbClr val="424242"/>
              </a:solidFill>
              <a:effectLst/>
              <a:latin typeface="Century Gothic" panose="020B0502020202020204" pitchFamily="34" charset="0"/>
            </a:endParaRP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LNs adopt a more strategic, long-term approach with 4-year </a:t>
            </a:r>
            <a:r>
              <a:rPr lang="en-GB" sz="1600" i="0">
                <a:solidFill>
                  <a:srgbClr val="424242"/>
                </a:solidFill>
                <a:effectLst/>
                <a:latin typeface="Century Gothic" panose="020B0502020202020204" pitchFamily="34" charset="0"/>
              </a:rPr>
              <a:t>Local Network Action Plans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Plans aim to align local efforts with Durham’s </a:t>
            </a:r>
            <a:r>
              <a:rPr lang="en-GB" sz="1600" i="0">
                <a:solidFill>
                  <a:srgbClr val="424242"/>
                </a:solidFill>
                <a:effectLst/>
                <a:latin typeface="Century Gothic" panose="020B0502020202020204" pitchFamily="34" charset="0"/>
              </a:rPr>
              <a:t>Inclusive Economic Strategy</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Focus areas (based on previous delivery):</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Environmental improvements</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Business support</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Tourism and inward investment</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Public transport and accessibility</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Active travel and IT connectivity</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Public safety and community buildings</a:t>
            </a:r>
          </a:p>
          <a:p>
            <a:pPr algn="l"/>
            <a:endParaRPr lang="en-GB" sz="1600" b="1" i="0">
              <a:solidFill>
                <a:srgbClr val="424242"/>
              </a:solidFill>
              <a:effectLst/>
              <a:latin typeface="Century Gothic" panose="020B0502020202020204" pitchFamily="34" charset="0"/>
            </a:endParaRPr>
          </a:p>
          <a:p>
            <a:pPr algn="l"/>
            <a:endParaRPr lang="en-GB" sz="1600" b="1">
              <a:solidFill>
                <a:srgbClr val="424242"/>
              </a:solidFill>
              <a:latin typeface="Century Gothic" panose="020B0502020202020204" pitchFamily="34" charset="0"/>
            </a:endParaRPr>
          </a:p>
          <a:p>
            <a:pPr algn="l"/>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Who’s Involved</a:t>
            </a:r>
            <a:endParaRPr lang="en-GB" sz="1600" b="0" i="0">
              <a:solidFill>
                <a:srgbClr val="424242"/>
              </a:solidFill>
              <a:effectLst/>
              <a:latin typeface="Century Gothic" panose="020B0502020202020204" pitchFamily="34" charset="0"/>
            </a:endParaRPr>
          </a:p>
          <a:p>
            <a:pPr marL="742950" lvl="1" indent="-285750" algn="l">
              <a:buFont typeface="Arial" panose="020B0604020202020204" pitchFamily="34" charset="0"/>
              <a:buChar char="•"/>
            </a:pPr>
            <a:r>
              <a:rPr lang="en-GB" sz="1600" i="0">
                <a:solidFill>
                  <a:srgbClr val="424242"/>
                </a:solidFill>
                <a:effectLst/>
                <a:latin typeface="Century Gothic" panose="020B0502020202020204" pitchFamily="34" charset="0"/>
              </a:rPr>
              <a:t>Local Network Panel is </a:t>
            </a:r>
            <a:r>
              <a:rPr lang="en-GB" sz="1600" b="0" i="0">
                <a:solidFill>
                  <a:srgbClr val="424242"/>
                </a:solidFill>
                <a:effectLst/>
                <a:latin typeface="Century Gothic" panose="020B0502020202020204" pitchFamily="34" charset="0"/>
              </a:rPr>
              <a:t>the main governance body (21 members):</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7 Councillors (max 6 County + 1 Town/Parish)</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7 Partner Representatives</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7 Community Members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Panels must remain </a:t>
            </a:r>
            <a:r>
              <a:rPr lang="en-GB" sz="1600" i="0">
                <a:solidFill>
                  <a:srgbClr val="424242"/>
                </a:solidFill>
                <a:effectLst/>
                <a:latin typeface="Century Gothic" panose="020B0502020202020204" pitchFamily="34" charset="0"/>
              </a:rPr>
              <a:t>non-political</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Political office holders cannot serve as partner or community reps</a:t>
            </a:r>
          </a:p>
          <a:p>
            <a:pPr marL="1143000" lvl="2" indent="-228600" algn="l">
              <a:buFont typeface="Arial" panose="020B0604020202020204" pitchFamily="34" charset="0"/>
              <a:buChar char="•"/>
            </a:pPr>
            <a:r>
              <a:rPr lang="en-GB" sz="1600" b="0" i="0">
                <a:solidFill>
                  <a:srgbClr val="424242"/>
                </a:solidFill>
                <a:effectLst/>
                <a:latin typeface="Century Gothic" panose="020B0502020202020204" pitchFamily="34" charset="0"/>
              </a:rPr>
              <a:t>Robust conflict of interest processes in place</a:t>
            </a:r>
          </a:p>
          <a:p>
            <a:pPr algn="l"/>
            <a:br>
              <a:rPr lang="en-GB" sz="1600" b="1" i="0">
                <a:solidFill>
                  <a:srgbClr val="424242"/>
                </a:solidFill>
                <a:effectLst/>
                <a:latin typeface="Century Gothic" panose="020B0502020202020204" pitchFamily="34" charset="0"/>
              </a:rPr>
            </a:br>
            <a:r>
              <a:rPr lang="en-GB" sz="1600" b="1" i="0">
                <a:solidFill>
                  <a:srgbClr val="424242"/>
                </a:solidFill>
                <a:effectLst/>
                <a:latin typeface="Century Gothic" panose="020B0502020202020204" pitchFamily="34" charset="0"/>
              </a:rPr>
              <a:t>Meeting Format</a:t>
            </a:r>
            <a:endParaRPr lang="en-GB" sz="1600" b="0" i="0">
              <a:solidFill>
                <a:srgbClr val="424242"/>
              </a:solidFill>
              <a:effectLst/>
              <a:latin typeface="Century Gothic" panose="020B0502020202020204" pitchFamily="34" charset="0"/>
            </a:endParaRP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Panels serve 4-year terms</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Quorum of 10 required for decisions, including Chair or at least one Vice Chair</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All decisions require a vote with members present</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Each cohort (Councillors, Partners, Community) elects a Vice Chair annually</a:t>
            </a:r>
          </a:p>
          <a:p>
            <a:pPr marL="742950" lvl="1" indent="-285750" algn="l">
              <a:buFont typeface="Arial" panose="020B0604020202020204" pitchFamily="34" charset="0"/>
              <a:buChar char="•"/>
            </a:pPr>
            <a:r>
              <a:rPr lang="en-GB" sz="1600" b="0" i="0">
                <a:solidFill>
                  <a:srgbClr val="424242"/>
                </a:solidFill>
                <a:effectLst/>
                <a:latin typeface="Century Gothic" panose="020B0502020202020204" pitchFamily="34" charset="0"/>
              </a:rPr>
              <a:t>Chair rotates annually among the three Vice Chairs</a:t>
            </a:r>
          </a:p>
        </p:txBody>
      </p:sp>
    </p:spTree>
    <p:extLst>
      <p:ext uri="{BB962C8B-B14F-4D97-AF65-F5344CB8AC3E}">
        <p14:creationId xmlns:p14="http://schemas.microsoft.com/office/powerpoint/2010/main" val="134347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background">
            <a:extLst>
              <a:ext uri="{FF2B5EF4-FFF2-40B4-BE49-F238E27FC236}">
                <a16:creationId xmlns:a16="http://schemas.microsoft.com/office/drawing/2014/main" id="{C4988223-8417-1265-BDA3-6CCBCDD0CDD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1C80AC7-647A-2FD9-A885-D89A4F0BAF0D}"/>
              </a:ext>
            </a:extLst>
          </p:cNvPr>
          <p:cNvSpPr txBox="1">
            <a:spLocks/>
          </p:cNvSpPr>
          <p:nvPr/>
        </p:nvSpPr>
        <p:spPr>
          <a:xfrm>
            <a:off x="313132" y="203517"/>
            <a:ext cx="10515600" cy="709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rPr>
              <a:t>What we will cover today…</a:t>
            </a:r>
          </a:p>
        </p:txBody>
      </p:sp>
      <p:sp>
        <p:nvSpPr>
          <p:cNvPr id="2" name="TextBox 1">
            <a:extLst>
              <a:ext uri="{FF2B5EF4-FFF2-40B4-BE49-F238E27FC236}">
                <a16:creationId xmlns:a16="http://schemas.microsoft.com/office/drawing/2014/main" id="{99FC0C37-6BD1-5789-8AC7-EA64EB334DD8}"/>
              </a:ext>
            </a:extLst>
          </p:cNvPr>
          <p:cNvSpPr txBox="1"/>
          <p:nvPr/>
        </p:nvSpPr>
        <p:spPr>
          <a:xfrm>
            <a:off x="379494" y="1272951"/>
            <a:ext cx="10821906" cy="4038029"/>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entury Gothic"/>
                <a:cs typeface="Arial"/>
              </a:rPr>
              <a:t>Where we are in the timeline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2800">
                <a:solidFill>
                  <a:prstClr val="black"/>
                </a:solidFill>
                <a:latin typeface="Century Gothic"/>
                <a:cs typeface="Arial"/>
              </a:rPr>
              <a:t>Progress on new community engagement model</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2800">
                <a:solidFill>
                  <a:prstClr val="black"/>
                </a:solidFill>
                <a:latin typeface="Century Gothic"/>
                <a:cs typeface="Arial"/>
              </a:rPr>
              <a:t>Next steps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lang="en-GB" sz="2800">
              <a:solidFill>
                <a:prstClr val="black"/>
              </a:solidFill>
              <a:latin typeface="Century Gothic"/>
              <a:cs typeface="Arial"/>
            </a:endParaRPr>
          </a:p>
          <a:p>
            <a:pPr marR="0" lvl="0" algn="l" defTabSz="914400" rtl="0" eaLnBrk="1" fontAlgn="auto" latinLnBrk="0" hangingPunct="1">
              <a:lnSpc>
                <a:spcPct val="90000"/>
              </a:lnSpc>
              <a:spcBef>
                <a:spcPts val="1000"/>
              </a:spcBef>
              <a:spcAft>
                <a:spcPts val="600"/>
              </a:spcAft>
              <a:buClrTx/>
              <a:buSzTx/>
              <a:tabLst/>
              <a:defRPr/>
            </a:pPr>
            <a:r>
              <a:rPr lang="en-GB" sz="2800">
                <a:solidFill>
                  <a:prstClr val="black"/>
                </a:solidFill>
                <a:latin typeface="Century Gothic"/>
                <a:cs typeface="Arial"/>
              </a:rPr>
              <a:t>Included as pre-reading but not presented on the day:</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2800">
                <a:solidFill>
                  <a:prstClr val="black"/>
                </a:solidFill>
                <a:latin typeface="Century Gothic"/>
                <a:cs typeface="Arial"/>
              </a:rPr>
              <a:t>Annex: Case studies of best practice</a:t>
            </a:r>
          </a:p>
          <a:p>
            <a:pPr marR="0" lvl="0" algn="l" defTabSz="914400" rtl="0" eaLnBrk="1" fontAlgn="auto" latinLnBrk="0" hangingPunct="1">
              <a:lnSpc>
                <a:spcPct val="90000"/>
              </a:lnSpc>
              <a:spcBef>
                <a:spcPts val="1000"/>
              </a:spcBef>
              <a:spcAft>
                <a:spcPts val="600"/>
              </a:spcAft>
              <a:buClrTx/>
              <a:buSzTx/>
              <a:tabLst/>
              <a:defRPr/>
            </a:pPr>
            <a:r>
              <a:rPr lang="en-GB" sz="2800">
                <a:solidFill>
                  <a:prstClr val="black"/>
                </a:solidFill>
                <a:latin typeface="Century Gothic"/>
                <a:cs typeface="Arial"/>
              </a:rPr>
              <a:t> </a:t>
            </a:r>
            <a:endParaRPr lang="en-GB" sz="2800" b="0" u="none" strike="noStrike" kern="1200" cap="none" spc="0" normalizeH="0" baseline="0" noProof="0">
              <a:ln>
                <a:noFill/>
              </a:ln>
              <a:solidFill>
                <a:prstClr val="black"/>
              </a:solidFill>
              <a:effectLst/>
              <a:uLnTx/>
              <a:uFillTx/>
              <a:latin typeface="Century Gothic"/>
              <a:cs typeface="Arial"/>
            </a:endParaRPr>
          </a:p>
        </p:txBody>
      </p:sp>
      <p:sp>
        <p:nvSpPr>
          <p:cNvPr id="4" name="TextBox 3">
            <a:extLst>
              <a:ext uri="{FF2B5EF4-FFF2-40B4-BE49-F238E27FC236}">
                <a16:creationId xmlns:a16="http://schemas.microsoft.com/office/drawing/2014/main" id="{484D9952-A2E8-B3FF-45F8-0635E39AE252}"/>
              </a:ext>
            </a:extLst>
          </p:cNvPr>
          <p:cNvSpPr txBox="1"/>
          <p:nvPr/>
        </p:nvSpPr>
        <p:spPr>
          <a:xfrm>
            <a:off x="4762943" y="6373804"/>
            <a:ext cx="2666114" cy="369332"/>
          </a:xfrm>
          <a:prstGeom prst="rect">
            <a:avLst/>
          </a:prstGeom>
          <a:noFill/>
        </p:spPr>
        <p:txBody>
          <a:bodyPr wrap="none" rtlCol="0">
            <a:spAutoFit/>
          </a:bodyPr>
          <a:lstStyle/>
          <a:p>
            <a:pPr algn="ctr"/>
            <a:r>
              <a:rPr lang="en-GB">
                <a:solidFill>
                  <a:schemeClr val="bg1"/>
                </a:solidFill>
                <a:latin typeface="Century Gothic" panose="020B0502020202020204" pitchFamily="34" charset="0"/>
              </a:rPr>
              <a:t>Surrey County Council</a:t>
            </a:r>
          </a:p>
        </p:txBody>
      </p:sp>
    </p:spTree>
    <p:extLst>
      <p:ext uri="{BB962C8B-B14F-4D97-AF65-F5344CB8AC3E}">
        <p14:creationId xmlns:p14="http://schemas.microsoft.com/office/powerpoint/2010/main" val="361103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030E-F1E7-02A6-988F-8C9A0D52D1C0}"/>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CE4B7645-056B-28DC-72CC-5EC1E5896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7FA3544-2103-258E-F2B9-519CD51CC767}"/>
              </a:ext>
            </a:extLst>
          </p:cNvPr>
          <p:cNvSpPr txBox="1">
            <a:spLocks/>
          </p:cNvSpPr>
          <p:nvPr/>
        </p:nvSpPr>
        <p:spPr>
          <a:xfrm>
            <a:off x="276556" y="279654"/>
            <a:ext cx="10515600" cy="70929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b="1">
                <a:solidFill>
                  <a:srgbClr val="00554D"/>
                </a:solidFill>
                <a:latin typeface="Century Gothic"/>
              </a:rPr>
              <a:t>Durham model redesign</a:t>
            </a:r>
            <a:endParaRPr lang="en-GB" sz="3200" b="1" i="0" u="none" strike="noStrike" kern="1200" cap="none" spc="0" normalizeH="0" baseline="0" noProof="0">
              <a:ln>
                <a:noFill/>
              </a:ln>
              <a:solidFill>
                <a:srgbClr val="00554D"/>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9C351043-6A9F-A761-EC4B-75A7762C4DF2}"/>
              </a:ext>
            </a:extLst>
          </p:cNvPr>
          <p:cNvSpPr txBox="1"/>
          <p:nvPr/>
        </p:nvSpPr>
        <p:spPr>
          <a:xfrm>
            <a:off x="276557" y="988949"/>
            <a:ext cx="11260372" cy="5355312"/>
          </a:xfrm>
          <a:prstGeom prst="rect">
            <a:avLst/>
          </a:prstGeom>
          <a:noFill/>
        </p:spPr>
        <p:txBody>
          <a:bodyPr wrap="square" lIns="91440" tIns="45720" rIns="91440" bIns="45720" rtlCol="0" anchor="t">
            <a:spAutoFit/>
          </a:bodyPr>
          <a:lstStyle/>
          <a:p>
            <a:r>
              <a:rPr lang="en-GB">
                <a:latin typeface="Century Gothic" panose="020B0502020202020204" pitchFamily="34" charset="0"/>
                <a:ea typeface="+mn-lt"/>
                <a:cs typeface="+mn-lt"/>
              </a:rPr>
              <a:t>Durham County Council transitioned from 14 AAPs to 12 LNs: </a:t>
            </a:r>
            <a:endParaRPr lang="en-US">
              <a:latin typeface="Century Gothic" panose="020B0502020202020204" pitchFamily="34" charset="0"/>
            </a:endParaRPr>
          </a:p>
          <a:p>
            <a:endParaRPr lang="en-GB" b="1">
              <a:latin typeface="Century Gothic" panose="020B0502020202020204" pitchFamily="34" charset="0"/>
              <a:ea typeface="+mn-lt"/>
              <a:cs typeface="+mn-lt"/>
            </a:endParaRPr>
          </a:p>
          <a:p>
            <a:pPr marL="285750" indent="-285750">
              <a:buFont typeface="Arial"/>
              <a:buChar char="•"/>
            </a:pPr>
            <a:r>
              <a:rPr lang="en-GB">
                <a:latin typeface="Century Gothic" panose="020B0502020202020204" pitchFamily="34" charset="0"/>
                <a:ea typeface="+mn-lt"/>
                <a:cs typeface="+mn-lt"/>
              </a:rPr>
              <a:t>To improve focus on community development and empower local communities and individuals to take greater ownership in shaping their areas.</a:t>
            </a:r>
            <a:endParaRPr lang="en-GB">
              <a:latin typeface="Century Gothic" panose="020B0502020202020204" pitchFamily="34" charset="0"/>
              <a:ea typeface="Calibri"/>
              <a:cs typeface="Calibri"/>
            </a:endParaRPr>
          </a:p>
          <a:p>
            <a:pPr marL="285750" indent="-285750">
              <a:buFont typeface="Arial"/>
              <a:buChar char="•"/>
            </a:pPr>
            <a:r>
              <a:rPr lang="en-GB">
                <a:latin typeface="Century Gothic" panose="020B0502020202020204" pitchFamily="34" charset="0"/>
                <a:ea typeface="+mn-lt"/>
                <a:cs typeface="+mn-lt"/>
              </a:rPr>
              <a:t>Local Networks are designed to be more strategic, developing focused four-year action plans to guide investment and deliver measurable outcomes.</a:t>
            </a:r>
          </a:p>
          <a:p>
            <a:pPr marL="285750" indent="-285750">
              <a:buFont typeface="Arial"/>
              <a:buChar char="•"/>
            </a:pPr>
            <a:r>
              <a:rPr lang="en-GB">
                <a:latin typeface="Century Gothic" panose="020B0502020202020204" pitchFamily="34" charset="0"/>
                <a:ea typeface="+mn-lt"/>
                <a:cs typeface="+mn-lt"/>
              </a:rPr>
              <a:t>These plans will promote joined-up working between LNs, council services, and external partners, supporting delivery of the County Durham Inclusive Economic Strategy.</a:t>
            </a:r>
          </a:p>
          <a:p>
            <a:pPr marL="285750" indent="-285750">
              <a:buFont typeface="Arial"/>
              <a:buChar char="•"/>
            </a:pPr>
            <a:r>
              <a:rPr lang="en-GB">
                <a:latin typeface="Century Gothic" panose="020B0502020202020204" pitchFamily="34" charset="0"/>
                <a:ea typeface="+mn-lt"/>
                <a:cs typeface="+mn-lt"/>
              </a:rPr>
              <a:t>Cabinet approved the new LN model in July 2023, recognising the need for a more streamlined and impactful structure to replace the existing AAP framework.</a:t>
            </a:r>
          </a:p>
          <a:p>
            <a:pPr marL="285750" indent="-285750">
              <a:buFont typeface="Arial"/>
              <a:buChar char="•"/>
            </a:pPr>
            <a:r>
              <a:rPr lang="en-GB">
                <a:latin typeface="Century Gothic" panose="020B0502020202020204" pitchFamily="34" charset="0"/>
                <a:ea typeface="+mn-lt"/>
                <a:cs typeface="+mn-lt"/>
              </a:rPr>
              <a:t>The County Durham Community Network and its 12 LNs will strengthen partnership working, offering agile support to communities, groups, and organisations in responding to local challenges.</a:t>
            </a:r>
          </a:p>
          <a:p>
            <a:pPr marL="285750" indent="-285750">
              <a:buFont typeface="Arial"/>
              <a:buChar char="•"/>
            </a:pPr>
            <a:r>
              <a:rPr lang="en-GB">
                <a:latin typeface="Century Gothic" panose="020B0502020202020204" pitchFamily="34" charset="0"/>
                <a:ea typeface="+mn-lt"/>
                <a:cs typeface="+mn-lt"/>
              </a:rPr>
              <a:t>The repurposed AAP Forum - now the County Durham Community Network - will broaden participation, aiming to involve more residents and stakeholders through its 15,000-member base.</a:t>
            </a:r>
            <a:endParaRPr lang="en-GB">
              <a:latin typeface="Century Gothic" panose="020B0502020202020204" pitchFamily="34" charset="0"/>
            </a:endParaRPr>
          </a:p>
          <a:p>
            <a:pPr marL="285750" indent="-285750">
              <a:buFont typeface="Arial"/>
              <a:buChar char="•"/>
            </a:pPr>
            <a:r>
              <a:rPr lang="en-GB">
                <a:latin typeface="Century Gothic" panose="020B0502020202020204" pitchFamily="34" charset="0"/>
                <a:ea typeface="+mn-lt"/>
                <a:cs typeface="+mn-lt"/>
              </a:rPr>
              <a:t>New and traditional engagement tools will be used to boost community involvement, increase attendance at meetings and events, and ensure inclusive participation.</a:t>
            </a:r>
          </a:p>
          <a:p>
            <a:pPr marL="285750" indent="-285750">
              <a:buFont typeface="Arial"/>
              <a:buChar char="•"/>
            </a:pPr>
            <a:r>
              <a:rPr lang="en-GB">
                <a:latin typeface="Century Gothic" panose="020B0502020202020204" pitchFamily="34" charset="0"/>
                <a:ea typeface="+mn-lt"/>
                <a:cs typeface="+mn-lt"/>
              </a:rPr>
              <a:t>The LNs will focus on building stronger, more resilient communities, using their four-year action plans to guide strategic funding decisions and deliver long-term impact.</a:t>
            </a:r>
            <a:endParaRPr lang="en-GB">
              <a:latin typeface="Century Gothic" panose="020B0502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368593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7CA1-7619-EA30-64CE-50B08535AEF4}"/>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09A41C24-C9EA-640D-53AB-24D22FF93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4B84F9C-4848-DA45-0CF1-59B432006AFD}"/>
              </a:ext>
            </a:extLst>
          </p:cNvPr>
          <p:cNvSpPr txBox="1">
            <a:spLocks/>
          </p:cNvSpPr>
          <p:nvPr/>
        </p:nvSpPr>
        <p:spPr>
          <a:xfrm>
            <a:off x="276556" y="279654"/>
            <a:ext cx="10515600" cy="709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rPr>
              <a:t>Where we are in the timeline</a:t>
            </a:r>
          </a:p>
        </p:txBody>
      </p:sp>
      <p:cxnSp>
        <p:nvCxnSpPr>
          <p:cNvPr id="8" name="Straight Connector 7">
            <a:extLst>
              <a:ext uri="{FF2B5EF4-FFF2-40B4-BE49-F238E27FC236}">
                <a16:creationId xmlns:a16="http://schemas.microsoft.com/office/drawing/2014/main" id="{DF62B659-192E-E525-49B5-A8971C45A930}"/>
              </a:ext>
            </a:extLst>
          </p:cNvPr>
          <p:cNvCxnSpPr>
            <a:cxnSpLocks/>
          </p:cNvCxnSpPr>
          <p:nvPr/>
        </p:nvCxnSpPr>
        <p:spPr>
          <a:xfrm>
            <a:off x="5340178" y="2392471"/>
            <a:ext cx="0" cy="2642992"/>
          </a:xfrm>
          <a:prstGeom prst="line">
            <a:avLst/>
          </a:prstGeom>
          <a:ln w="57150">
            <a:solidFill>
              <a:srgbClr val="993366"/>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A screenshot of a timeline&#10;&#10;AI-generated content may be incorrect.">
            <a:extLst>
              <a:ext uri="{FF2B5EF4-FFF2-40B4-BE49-F238E27FC236}">
                <a16:creationId xmlns:a16="http://schemas.microsoft.com/office/drawing/2014/main" id="{53EA9ED1-B3C8-CEA8-D33A-5B703D6150BA}"/>
              </a:ext>
            </a:extLst>
          </p:cNvPr>
          <p:cNvPicPr>
            <a:picLocks noChangeAspect="1"/>
          </p:cNvPicPr>
          <p:nvPr/>
        </p:nvPicPr>
        <p:blipFill>
          <a:blip r:embed="rId3">
            <a:extLst>
              <a:ext uri="{28A0092B-C50C-407E-A947-70E740481C1C}">
                <a14:useLocalDpi xmlns:a14="http://schemas.microsoft.com/office/drawing/2010/main" val="0"/>
              </a:ext>
            </a:extLst>
          </a:blip>
          <a:srcRect l="11060" r="12164"/>
          <a:stretch/>
        </p:blipFill>
        <p:spPr>
          <a:xfrm>
            <a:off x="0" y="1606749"/>
            <a:ext cx="12192000" cy="3563656"/>
          </a:xfrm>
          <a:prstGeom prst="rect">
            <a:avLst/>
          </a:prstGeom>
        </p:spPr>
      </p:pic>
      <p:pic>
        <p:nvPicPr>
          <p:cNvPr id="9" name="Picture 8" descr="A black background with blue text&#10;&#10;AI-generated content may be incorrect.">
            <a:extLst>
              <a:ext uri="{FF2B5EF4-FFF2-40B4-BE49-F238E27FC236}">
                <a16:creationId xmlns:a16="http://schemas.microsoft.com/office/drawing/2014/main" id="{B3AD66C6-432F-0C71-F96B-73E27AE22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356" y="1302100"/>
            <a:ext cx="1511644" cy="901905"/>
          </a:xfrm>
          <a:prstGeom prst="rect">
            <a:avLst/>
          </a:prstGeom>
        </p:spPr>
      </p:pic>
      <p:sp>
        <p:nvSpPr>
          <p:cNvPr id="2" name="TextBox 1">
            <a:extLst>
              <a:ext uri="{FF2B5EF4-FFF2-40B4-BE49-F238E27FC236}">
                <a16:creationId xmlns:a16="http://schemas.microsoft.com/office/drawing/2014/main" id="{55B2FC5B-B851-98E7-187E-909D133AA204}"/>
              </a:ext>
            </a:extLst>
          </p:cNvPr>
          <p:cNvSpPr txBox="1"/>
          <p:nvPr/>
        </p:nvSpPr>
        <p:spPr>
          <a:xfrm>
            <a:off x="4762943" y="6298390"/>
            <a:ext cx="2666114" cy="369332"/>
          </a:xfrm>
          <a:prstGeom prst="rect">
            <a:avLst/>
          </a:prstGeom>
          <a:noFill/>
        </p:spPr>
        <p:txBody>
          <a:bodyPr wrap="none" rtlCol="0">
            <a:spAutoFit/>
          </a:bodyPr>
          <a:lstStyle/>
          <a:p>
            <a:pPr algn="ctr"/>
            <a:r>
              <a:rPr lang="en-GB">
                <a:solidFill>
                  <a:schemeClr val="bg1"/>
                </a:solidFill>
                <a:latin typeface="Century Gothic" panose="020B0502020202020204" pitchFamily="34" charset="0"/>
              </a:rPr>
              <a:t>Surrey County Council</a:t>
            </a:r>
          </a:p>
        </p:txBody>
      </p:sp>
    </p:spTree>
    <p:extLst>
      <p:ext uri="{BB962C8B-B14F-4D97-AF65-F5344CB8AC3E}">
        <p14:creationId xmlns:p14="http://schemas.microsoft.com/office/powerpoint/2010/main" val="376729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5A74-C490-6E8C-69DA-0EA2F5AEA7C3}"/>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B9EB5767-DCF6-179A-F3AA-7F4E8F74C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F15CE9B-42CF-07FC-3C39-9AC4C17C1252}"/>
              </a:ext>
            </a:extLst>
          </p:cNvPr>
          <p:cNvSpPr txBox="1">
            <a:spLocks/>
          </p:cNvSpPr>
          <p:nvPr/>
        </p:nvSpPr>
        <p:spPr>
          <a:xfrm>
            <a:off x="276556" y="279654"/>
            <a:ext cx="10515600" cy="709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j-ea"/>
                <a:cs typeface="+mj-cs"/>
              </a:rPr>
              <a:t>Overview </a:t>
            </a:r>
          </a:p>
        </p:txBody>
      </p:sp>
      <p:sp>
        <p:nvSpPr>
          <p:cNvPr id="4" name="TextBox 3">
            <a:extLst>
              <a:ext uri="{FF2B5EF4-FFF2-40B4-BE49-F238E27FC236}">
                <a16:creationId xmlns:a16="http://schemas.microsoft.com/office/drawing/2014/main" id="{1BEEE855-C641-7BD7-924D-9345F5D2E6DF}"/>
              </a:ext>
            </a:extLst>
          </p:cNvPr>
          <p:cNvSpPr txBox="1"/>
          <p:nvPr/>
        </p:nvSpPr>
        <p:spPr>
          <a:xfrm>
            <a:off x="276556" y="846055"/>
            <a:ext cx="10663587" cy="5078313"/>
          </a:xfrm>
          <a:prstGeom prst="rect">
            <a:avLst/>
          </a:prstGeom>
          <a:noFill/>
        </p:spPr>
        <p:txBody>
          <a:bodyPr wrap="square" rtlCol="0">
            <a:spAutoFit/>
          </a:bodyPr>
          <a:lstStyle/>
          <a:p>
            <a:r>
              <a:rPr lang="en-GB" sz="1800">
                <a:latin typeface="Century Gothic" panose="020B0502020202020204" pitchFamily="34" charset="0"/>
              </a:rPr>
              <a:t>Following direction from government to </a:t>
            </a:r>
            <a:r>
              <a:rPr lang="en-GB" sz="1800" b="1">
                <a:latin typeface="Century Gothic" panose="020B0502020202020204" pitchFamily="34" charset="0"/>
              </a:rPr>
              <a:t>hardwire local community engagement into local authority structures</a:t>
            </a:r>
            <a:r>
              <a:rPr lang="en-GB" sz="1800">
                <a:latin typeface="Century Gothic" panose="020B0502020202020204" pitchFamily="34" charset="0"/>
              </a:rPr>
              <a:t>, the council </a:t>
            </a:r>
            <a:r>
              <a:rPr lang="en-GB">
                <a:latin typeface="Century Gothic" panose="020B0502020202020204" pitchFamily="34" charset="0"/>
              </a:rPr>
              <a:t>is</a:t>
            </a:r>
            <a:r>
              <a:rPr lang="en-GB" sz="1800">
                <a:latin typeface="Century Gothic" panose="020B0502020202020204" pitchFamily="34" charset="0"/>
              </a:rPr>
              <a:t> progressing work on a </a:t>
            </a:r>
            <a:r>
              <a:rPr lang="en-GB" sz="1800" b="1">
                <a:latin typeface="Century Gothic" panose="020B0502020202020204" pitchFamily="34" charset="0"/>
              </a:rPr>
              <a:t>strengthened community engagement model </a:t>
            </a:r>
            <a:r>
              <a:rPr lang="en-GB" sz="1800">
                <a:latin typeface="Century Gothic" panose="020B0502020202020204" pitchFamily="34" charset="0"/>
              </a:rPr>
              <a:t>with the development of </a:t>
            </a:r>
            <a:r>
              <a:rPr lang="en-GB" sz="1800" b="1">
                <a:latin typeface="Century Gothic" panose="020B0502020202020204" pitchFamily="34" charset="0"/>
              </a:rPr>
              <a:t>Neighbourhood Area Committees (NACs)</a:t>
            </a:r>
            <a:endParaRPr lang="en-GB" sz="1800">
              <a:latin typeface="Century Gothic" panose="020B0502020202020204" pitchFamily="34" charset="0"/>
            </a:endParaRPr>
          </a:p>
          <a:p>
            <a:endParaRPr lang="en-GB">
              <a:latin typeface="Century Gothic" panose="020B0502020202020204" pitchFamily="34" charset="0"/>
            </a:endParaRPr>
          </a:p>
          <a:p>
            <a:r>
              <a:rPr lang="en-GB">
                <a:latin typeface="Century Gothic" panose="020B0502020202020204" pitchFamily="34" charset="0"/>
              </a:rPr>
              <a:t>We are </a:t>
            </a:r>
            <a:r>
              <a:rPr lang="en-GB" b="1">
                <a:latin typeface="Century Gothic" panose="020B0502020202020204" pitchFamily="34" charset="0"/>
              </a:rPr>
              <a:t>piloting three NACs </a:t>
            </a:r>
            <a:r>
              <a:rPr lang="en-GB">
                <a:latin typeface="Century Gothic" panose="020B0502020202020204" pitchFamily="34" charset="0"/>
              </a:rPr>
              <a:t>across the county in preparation for the creation of new unitary councils. </a:t>
            </a:r>
            <a:r>
              <a:rPr lang="en-GB">
                <a:solidFill>
                  <a:prstClr val="black"/>
                </a:solidFill>
                <a:latin typeface="Century Gothic" panose="020B0502020202020204" pitchFamily="34" charset="0"/>
                <a:ea typeface="Aptos" panose="020B0004020202020204" pitchFamily="34" charset="0"/>
                <a:cs typeface="Times New Roman" panose="02020603050405020304" pitchFamily="18" charset="0"/>
              </a:rPr>
              <a:t>These pilots will operate in rural and urban, </a:t>
            </a:r>
            <a:r>
              <a:rPr lang="en-GB" err="1">
                <a:solidFill>
                  <a:prstClr val="black"/>
                </a:solidFill>
                <a:latin typeface="Century Gothic" panose="020B0502020202020204" pitchFamily="34" charset="0"/>
                <a:ea typeface="Aptos" panose="020B0004020202020204" pitchFamily="34" charset="0"/>
                <a:cs typeface="Times New Roman" panose="02020603050405020304" pitchFamily="18" charset="0"/>
              </a:rPr>
              <a:t>parished</a:t>
            </a:r>
            <a:r>
              <a:rPr lang="en-GB">
                <a:solidFill>
                  <a:prstClr val="black"/>
                </a:solidFill>
                <a:latin typeface="Century Gothic" panose="020B0502020202020204" pitchFamily="34" charset="0"/>
                <a:ea typeface="Aptos" panose="020B0004020202020204" pitchFamily="34" charset="0"/>
                <a:cs typeface="Times New Roman" panose="02020603050405020304" pitchFamily="18" charset="0"/>
              </a:rPr>
              <a:t> and unparished areas, and we will test the name with stakeholders and communities </a:t>
            </a:r>
          </a:p>
          <a:p>
            <a:endParaRPr lang="en-GB" sz="1800">
              <a:latin typeface="Century Gothic" panose="020B0502020202020204" pitchFamily="34" charset="0"/>
            </a:endParaRPr>
          </a:p>
          <a:p>
            <a:r>
              <a:rPr lang="en-GB">
                <a:latin typeface="Century Gothic" panose="020B0502020202020204" pitchFamily="34" charset="0"/>
              </a:rPr>
              <a:t>Our model builds upon work we’ve already done to support community participation and engagement in </a:t>
            </a:r>
            <a:r>
              <a:rPr lang="en-GB" b="1">
                <a:latin typeface="Century Gothic" panose="020B0502020202020204" pitchFamily="34" charset="0"/>
              </a:rPr>
              <a:t>towns and villages</a:t>
            </a:r>
          </a:p>
          <a:p>
            <a:endParaRPr lang="en-GB">
              <a:latin typeface="Century Gothic" panose="020B0502020202020204" pitchFamily="34" charset="0"/>
            </a:endParaRPr>
          </a:p>
          <a:p>
            <a:r>
              <a:rPr lang="en-GB" b="1">
                <a:solidFill>
                  <a:prstClr val="black"/>
                </a:solidFill>
                <a:latin typeface="Century Gothic" panose="020B0502020202020204" pitchFamily="34" charset="0"/>
                <a:ea typeface="Aptos" panose="020B0004020202020204" pitchFamily="34" charset="0"/>
                <a:cs typeface="Times New Roman" panose="02020603050405020304" pitchFamily="18" charset="0"/>
              </a:rPr>
              <a:t>Multi-agency</a:t>
            </a:r>
            <a:r>
              <a:rPr lang="en-GB">
                <a:solidFill>
                  <a:prstClr val="black"/>
                </a:solidFill>
                <a:latin typeface="Century Gothic" panose="020B0502020202020204" pitchFamily="34" charset="0"/>
                <a:ea typeface="Aptos" panose="020B0004020202020204" pitchFamily="34" charset="0"/>
                <a:cs typeface="Times New Roman" panose="02020603050405020304" pitchFamily="18" charset="0"/>
              </a:rPr>
              <a:t> working will be embedded from the start, with a wide range of partners involved</a:t>
            </a:r>
          </a:p>
          <a:p>
            <a:endParaRPr lang="en-GB">
              <a:solidFill>
                <a:prstClr val="black"/>
              </a:solidFill>
              <a:latin typeface="Century Gothic" panose="020B0502020202020204" pitchFamily="34" charset="0"/>
              <a:ea typeface="Aptos" panose="020B0004020202020204" pitchFamily="34" charset="0"/>
              <a:cs typeface="Times New Roman" panose="02020603050405020304" pitchFamily="18" charset="0"/>
            </a:endParaRPr>
          </a:p>
          <a:p>
            <a:r>
              <a:rPr lang="en-GB">
                <a:solidFill>
                  <a:prstClr val="black"/>
                </a:solidFill>
                <a:latin typeface="Century Gothic" panose="020B0502020202020204" pitchFamily="34" charset="0"/>
                <a:ea typeface="Aptos" panose="020B0004020202020204" pitchFamily="34" charset="0"/>
                <a:cs typeface="Times New Roman" panose="02020603050405020304" pitchFamily="18" charset="0"/>
              </a:rPr>
              <a:t>NACs will </a:t>
            </a:r>
            <a:r>
              <a:rPr kumimoji="0" lang="en-GB" b="0" i="0" u="none" strike="noStrike" kern="1200" cap="none" spc="0" normalizeH="0" baseline="0" noProof="0">
                <a:ln>
                  <a:noFill/>
                </a:ln>
                <a:solidFill>
                  <a:prstClr val="black"/>
                </a:solidFill>
                <a:effectLst/>
                <a:uLnTx/>
                <a:uFillTx/>
                <a:latin typeface="Century Gothic" panose="020B0502020202020204" pitchFamily="34" charset="0"/>
                <a:ea typeface="Aptos" panose="020B0004020202020204" pitchFamily="34" charset="0"/>
                <a:cs typeface="Times New Roman" panose="02020603050405020304" pitchFamily="18" charset="0"/>
              </a:rPr>
              <a:t>drive collaborative action that </a:t>
            </a:r>
            <a:r>
              <a:rPr kumimoji="0" lang="en-GB" b="1" i="0" u="none" strike="noStrike" kern="1200" cap="none" spc="0" normalizeH="0" baseline="0" noProof="0">
                <a:ln>
                  <a:noFill/>
                </a:ln>
                <a:solidFill>
                  <a:prstClr val="black"/>
                </a:solidFill>
                <a:effectLst/>
                <a:uLnTx/>
                <a:uFillTx/>
                <a:latin typeface="Century Gothic" panose="020B0502020202020204" pitchFamily="34" charset="0"/>
                <a:ea typeface="Aptos" panose="020B0004020202020204" pitchFamily="34" charset="0"/>
                <a:cs typeface="Times New Roman" panose="02020603050405020304" pitchFamily="18" charset="0"/>
              </a:rPr>
              <a:t>promotes preventative activity </a:t>
            </a:r>
            <a:r>
              <a:rPr kumimoji="0" lang="en-GB" i="0" u="none" strike="noStrike" kern="1200" cap="none" spc="0" normalizeH="0" baseline="0" noProof="0">
                <a:ln>
                  <a:noFill/>
                </a:ln>
                <a:solidFill>
                  <a:prstClr val="black"/>
                </a:solidFill>
                <a:effectLst/>
                <a:uLnTx/>
                <a:uFillTx/>
                <a:latin typeface="Century Gothic" panose="020B0502020202020204" pitchFamily="34" charset="0"/>
                <a:ea typeface="Aptos" panose="020B0004020202020204" pitchFamily="34" charset="0"/>
                <a:cs typeface="Times New Roman" panose="02020603050405020304" pitchFamily="18" charset="0"/>
              </a:rPr>
              <a:t>and supports thriving communities</a:t>
            </a:r>
            <a:endParaRPr lang="en-GB">
              <a:latin typeface="Century Gothic" panose="020B0502020202020204" pitchFamily="34" charset="0"/>
            </a:endParaRPr>
          </a:p>
          <a:p>
            <a:endParaRPr lang="en-GB">
              <a:latin typeface="Century Gothic" panose="020B0502020202020204" pitchFamily="34" charset="0"/>
            </a:endParaRPr>
          </a:p>
          <a:p>
            <a:r>
              <a:rPr lang="en-GB">
                <a:latin typeface="Century Gothic" panose="020B0502020202020204" pitchFamily="34" charset="0"/>
              </a:rPr>
              <a:t>Our pilots will take a </a:t>
            </a:r>
            <a:r>
              <a:rPr lang="en-GB" b="1">
                <a:latin typeface="Century Gothic" panose="020B0502020202020204" pitchFamily="34" charset="0"/>
              </a:rPr>
              <a:t>‘test, learn and grow’ approach </a:t>
            </a:r>
            <a:r>
              <a:rPr lang="en-GB">
                <a:latin typeface="Century Gothic" panose="020B0502020202020204" pitchFamily="34" charset="0"/>
              </a:rPr>
              <a:t>to exploring what works in localities with partners, supporting the development of a blueprint for the new unitary councils </a:t>
            </a:r>
          </a:p>
        </p:txBody>
      </p:sp>
    </p:spTree>
    <p:extLst>
      <p:ext uri="{BB962C8B-B14F-4D97-AF65-F5344CB8AC3E}">
        <p14:creationId xmlns:p14="http://schemas.microsoft.com/office/powerpoint/2010/main" val="52194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842E5-FF33-0185-1F78-1811F4E775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7EA46B-47D2-6CA5-50E6-99F09AC5C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FE24971-9674-281D-17B4-FD3DEC158ECA}"/>
              </a:ext>
            </a:extLst>
          </p:cNvPr>
          <p:cNvSpPr txBox="1"/>
          <p:nvPr/>
        </p:nvSpPr>
        <p:spPr>
          <a:xfrm>
            <a:off x="372438" y="225657"/>
            <a:ext cx="10698333"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554D"/>
                </a:solidFill>
                <a:effectLst/>
                <a:uLnTx/>
                <a:uFillTx/>
                <a:latin typeface="Century Gothic"/>
              </a:rPr>
              <a:t>Our </a:t>
            </a:r>
            <a:r>
              <a:rPr lang="en-US" sz="3200" b="1">
                <a:solidFill>
                  <a:srgbClr val="00554D"/>
                </a:solidFill>
                <a:latin typeface="Century Gothic"/>
              </a:rPr>
              <a:t>m</a:t>
            </a:r>
            <a:r>
              <a:rPr kumimoji="0" lang="en-US" sz="3200" b="1" i="0" u="none" strike="noStrike" kern="1200" cap="none" spc="0" normalizeH="0" baseline="0" noProof="0">
                <a:ln>
                  <a:noFill/>
                </a:ln>
                <a:solidFill>
                  <a:srgbClr val="00554D"/>
                </a:solidFill>
                <a:effectLst/>
                <a:uLnTx/>
                <a:uFillTx/>
                <a:latin typeface="Century Gothic"/>
              </a:rPr>
              <a:t>odel for community </a:t>
            </a:r>
            <a:r>
              <a:rPr lang="en-US" sz="3200" b="1">
                <a:solidFill>
                  <a:srgbClr val="00554D"/>
                </a:solidFill>
                <a:latin typeface="Century Gothic"/>
              </a:rPr>
              <a:t>e</a:t>
            </a:r>
            <a:r>
              <a:rPr kumimoji="0" lang="en-US" sz="3200" b="1" i="0" u="none" strike="noStrike" kern="1200" cap="none" spc="0" normalizeH="0" baseline="0" noProof="0">
                <a:ln>
                  <a:noFill/>
                </a:ln>
                <a:solidFill>
                  <a:srgbClr val="00554D"/>
                </a:solidFill>
                <a:effectLst/>
                <a:uLnTx/>
                <a:uFillTx/>
                <a:latin typeface="Century Gothic"/>
              </a:rPr>
              <a:t>ngagement</a:t>
            </a:r>
            <a:endParaRPr lang="en-US" sz="3200" b="1" i="0" u="none" strike="noStrike" kern="1200" cap="none" spc="0" normalizeH="0" baseline="0" noProof="0">
              <a:ln>
                <a:noFill/>
              </a:ln>
              <a:solidFill>
                <a:srgbClr val="00554D"/>
              </a:solidFill>
              <a:effectLst/>
              <a:uLnTx/>
              <a:uFillTx/>
              <a:latin typeface="Century Gothic" panose="020B0502020202020204" pitchFamily="34" charset="0"/>
            </a:endParaRPr>
          </a:p>
        </p:txBody>
      </p:sp>
      <p:sp>
        <p:nvSpPr>
          <p:cNvPr id="2" name="TextBox 1">
            <a:extLst>
              <a:ext uri="{FF2B5EF4-FFF2-40B4-BE49-F238E27FC236}">
                <a16:creationId xmlns:a16="http://schemas.microsoft.com/office/drawing/2014/main" id="{58EFAEE2-B7DC-216F-07E4-2672FCDB7B7C}"/>
              </a:ext>
            </a:extLst>
          </p:cNvPr>
          <p:cNvSpPr txBox="1"/>
          <p:nvPr/>
        </p:nvSpPr>
        <p:spPr>
          <a:xfrm>
            <a:off x="4762943" y="6373804"/>
            <a:ext cx="2666114" cy="369332"/>
          </a:xfrm>
          <a:prstGeom prst="rect">
            <a:avLst/>
          </a:prstGeom>
          <a:noFill/>
        </p:spPr>
        <p:txBody>
          <a:bodyPr wrap="none" rtlCol="0">
            <a:spAutoFit/>
          </a:bodyPr>
          <a:lstStyle/>
          <a:p>
            <a:pPr algn="ctr"/>
            <a:r>
              <a:rPr lang="en-GB">
                <a:solidFill>
                  <a:schemeClr val="bg1"/>
                </a:solidFill>
                <a:latin typeface="Century Gothic" panose="020B0502020202020204" pitchFamily="34" charset="0"/>
              </a:rPr>
              <a:t>Surrey County Council</a:t>
            </a:r>
          </a:p>
        </p:txBody>
      </p:sp>
      <p:pic>
        <p:nvPicPr>
          <p:cNvPr id="16" name="Picture 15">
            <a:extLst>
              <a:ext uri="{FF2B5EF4-FFF2-40B4-BE49-F238E27FC236}">
                <a16:creationId xmlns:a16="http://schemas.microsoft.com/office/drawing/2014/main" id="{DEFF406A-DD62-46E5-8926-7C6CB895CCC3}"/>
              </a:ext>
            </a:extLst>
          </p:cNvPr>
          <p:cNvPicPr>
            <a:picLocks noChangeAspect="1"/>
          </p:cNvPicPr>
          <p:nvPr/>
        </p:nvPicPr>
        <p:blipFill>
          <a:blip r:embed="rId4"/>
          <a:stretch>
            <a:fillRect/>
          </a:stretch>
        </p:blipFill>
        <p:spPr>
          <a:xfrm>
            <a:off x="724985" y="841023"/>
            <a:ext cx="10132430" cy="5175953"/>
          </a:xfrm>
          <a:prstGeom prst="rect">
            <a:avLst/>
          </a:prstGeom>
        </p:spPr>
      </p:pic>
    </p:spTree>
    <p:extLst>
      <p:ext uri="{BB962C8B-B14F-4D97-AF65-F5344CB8AC3E}">
        <p14:creationId xmlns:p14="http://schemas.microsoft.com/office/powerpoint/2010/main" val="36539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ADE0-FBE9-89AE-DBE5-498885EA177D}"/>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BCBA98B9-8F60-D568-5FC8-9961C416612B}"/>
              </a:ext>
            </a:extLst>
          </p:cNvPr>
          <p:cNvSpPr txBox="1"/>
          <p:nvPr/>
        </p:nvSpPr>
        <p:spPr>
          <a:xfrm>
            <a:off x="3038861" y="488358"/>
            <a:ext cx="7846827"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554D"/>
                </a:solidFill>
                <a:effectLst/>
                <a:uLnTx/>
                <a:uFillTx/>
                <a:latin typeface="Century Gothic"/>
                <a:ea typeface="+mn-ea"/>
                <a:cs typeface="+mn-cs"/>
              </a:rPr>
              <a:t>Neighbourhood Area Committees: Vision</a:t>
            </a:r>
            <a:endParaRPr kumimoji="0" lang="en-GB" sz="2800" b="1" i="0" u="none" strike="noStrike" kern="1200" cap="none" spc="0" normalizeH="0" baseline="0" noProof="0">
              <a:ln>
                <a:noFill/>
              </a:ln>
              <a:solidFill>
                <a:srgbClr val="00554D"/>
              </a:solidFill>
              <a:effectLst/>
              <a:uLnTx/>
              <a:uFillTx/>
              <a:latin typeface="Century Gothic"/>
              <a:ea typeface="+mn-ea"/>
              <a:cs typeface="+mn-cs"/>
            </a:endParaRPr>
          </a:p>
        </p:txBody>
      </p:sp>
      <p:sp>
        <p:nvSpPr>
          <p:cNvPr id="5" name="TextBox 19">
            <a:extLst>
              <a:ext uri="{FF2B5EF4-FFF2-40B4-BE49-F238E27FC236}">
                <a16:creationId xmlns:a16="http://schemas.microsoft.com/office/drawing/2014/main" id="{0D6615D6-A246-75C8-3541-63C3E9FCDCFB}"/>
              </a:ext>
            </a:extLst>
          </p:cNvPr>
          <p:cNvSpPr txBox="1"/>
          <p:nvPr/>
        </p:nvSpPr>
        <p:spPr>
          <a:xfrm>
            <a:off x="337356" y="1411251"/>
            <a:ext cx="1119644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a:ea typeface="Aptos" panose="020B0004020202020204" pitchFamily="34" charset="0"/>
                <a:cs typeface="Times New Roman" panose="02020603050405020304" pitchFamily="18" charset="0"/>
              </a:rPr>
              <a:t>Bring together local partners to understand the key issues, agree priorities and drive collaborative action that </a:t>
            </a:r>
            <a:r>
              <a:rPr kumimoji="0" lang="en-GB" sz="1800" b="1" i="0" u="none" strike="noStrike" kern="1200" cap="none" spc="0" normalizeH="0" baseline="0" noProof="0">
                <a:ln>
                  <a:noFill/>
                </a:ln>
                <a:solidFill>
                  <a:prstClr val="black"/>
                </a:solidFill>
                <a:effectLst/>
                <a:uLnTx/>
                <a:uFillTx/>
                <a:latin typeface="Century Gothic"/>
                <a:ea typeface="Aptos" panose="020B0004020202020204" pitchFamily="34" charset="0"/>
                <a:cs typeface="Times New Roman" panose="02020603050405020304" pitchFamily="18" charset="0"/>
              </a:rPr>
              <a:t>promotes preventative activity and supports thriving communities</a:t>
            </a:r>
            <a:r>
              <a:rPr kumimoji="0" lang="en-GB" sz="1800" b="0" i="0" u="none" strike="noStrike" kern="1200" cap="none" spc="0" normalizeH="0" baseline="0" noProof="0">
                <a:ln>
                  <a:noFill/>
                </a:ln>
                <a:solidFill>
                  <a:prstClr val="black"/>
                </a:solidFill>
                <a:effectLst/>
                <a:uLnTx/>
                <a:uFillTx/>
                <a:latin typeface="Century Gothic"/>
                <a:ea typeface="Aptos" panose="020B0004020202020204" pitchFamily="34" charset="0"/>
                <a:cs typeface="Times New Roman" panose="02020603050405020304" pitchFamily="18" charset="0"/>
              </a:rPr>
              <a:t>; where everyone can access effective early support, fulfil their potential, and </a:t>
            </a:r>
            <a:r>
              <a:rPr kumimoji="0" lang="en-GB" sz="1800" b="0" i="0" u="none" strike="noStrike" kern="1200" cap="none" spc="0" normalizeH="0" baseline="0" noProof="0">
                <a:ln>
                  <a:noFill/>
                </a:ln>
                <a:solidFill>
                  <a:prstClr val="black"/>
                </a:solidFill>
                <a:effectLst/>
                <a:uLnTx/>
                <a:uFillTx/>
                <a:latin typeface="Century Gothic"/>
                <a:ea typeface="+mn-ea"/>
                <a:cs typeface="+mn-cs"/>
              </a:rPr>
              <a:t>no one is left behind.  </a:t>
            </a:r>
          </a:p>
        </p:txBody>
      </p:sp>
      <p:sp>
        <p:nvSpPr>
          <p:cNvPr id="6" name="TextBox 14">
            <a:extLst>
              <a:ext uri="{FF2B5EF4-FFF2-40B4-BE49-F238E27FC236}">
                <a16:creationId xmlns:a16="http://schemas.microsoft.com/office/drawing/2014/main" id="{9729F879-41EE-A40E-7C94-CF6747A72E33}"/>
              </a:ext>
            </a:extLst>
          </p:cNvPr>
          <p:cNvSpPr txBox="1"/>
          <p:nvPr/>
        </p:nvSpPr>
        <p:spPr>
          <a:xfrm>
            <a:off x="337356" y="2460880"/>
            <a:ext cx="5413798" cy="3585597"/>
          </a:xfrm>
          <a:prstGeom prst="rect">
            <a:avLst/>
          </a:prstGeom>
          <a:solidFill>
            <a:srgbClr val="F0F9F8"/>
          </a:solidFill>
          <a:ln>
            <a:solidFill>
              <a:srgbClr val="00554D"/>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a:ea typeface="+mn-ea"/>
                <a:cs typeface="+mn-cs"/>
              </a:rPr>
              <a:t>Core principles for Neighbourhood Area Committees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1" i="0" u="none" strike="noStrike" kern="1200" cap="none" spc="0" normalizeH="0" baseline="0" noProof="0">
                <a:ln>
                  <a:noFill/>
                </a:ln>
                <a:solidFill>
                  <a:prstClr val="black"/>
                </a:solidFill>
                <a:effectLst/>
                <a:uLnTx/>
                <a:uFillTx/>
                <a:latin typeface="Century Gothic"/>
                <a:ea typeface="+mn-ea"/>
                <a:cs typeface="+mn-cs"/>
              </a:rPr>
              <a:t>Community</a:t>
            </a:r>
            <a:r>
              <a:rPr kumimoji="0" lang="en-US" sz="1600" b="0" i="0" u="none" strike="noStrike" kern="1200" cap="none" spc="0" normalizeH="0" baseline="0" noProof="0">
                <a:ln>
                  <a:noFill/>
                </a:ln>
                <a:solidFill>
                  <a:prstClr val="black"/>
                </a:solidFill>
                <a:effectLst/>
                <a:uLnTx/>
                <a:uFillTx/>
                <a:latin typeface="Century Gothic"/>
                <a:ea typeface="+mn-ea"/>
                <a:cs typeface="+mn-cs"/>
              </a:rPr>
              <a:t> focused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1" i="0" u="none" strike="noStrike" kern="1200" cap="none" spc="0" normalizeH="0" baseline="0" noProof="0" err="1">
                <a:ln>
                  <a:noFill/>
                </a:ln>
                <a:solidFill>
                  <a:prstClr val="black"/>
                </a:solidFill>
                <a:effectLst/>
                <a:uLnTx/>
                <a:uFillTx/>
                <a:latin typeface="Century Gothic"/>
                <a:ea typeface="+mn-ea"/>
                <a:cs typeface="+mn-cs"/>
              </a:rPr>
              <a:t>Councillor</a:t>
            </a:r>
            <a:r>
              <a:rPr kumimoji="0" lang="en-US" sz="1600" b="1" i="0" u="none" strike="noStrike" kern="1200" cap="none" spc="0" normalizeH="0" baseline="0" noProof="0">
                <a:ln>
                  <a:noFill/>
                </a:ln>
                <a:solidFill>
                  <a:prstClr val="black"/>
                </a:solidFill>
                <a:effectLst/>
                <a:uLnTx/>
                <a:uFillTx/>
                <a:latin typeface="Century Gothic"/>
                <a:ea typeface="+mn-ea"/>
                <a:cs typeface="+mn-cs"/>
              </a:rPr>
              <a:t>-led</a:t>
            </a:r>
            <a:r>
              <a:rPr kumimoji="0" lang="en-US" sz="1600" b="0" i="0" u="none" strike="noStrike" kern="1200" cap="none" spc="0" normalizeH="0" baseline="0" noProof="0">
                <a:ln>
                  <a:noFill/>
                </a:ln>
                <a:solidFill>
                  <a:prstClr val="black"/>
                </a:solidFill>
                <a:effectLst/>
                <a:uLnTx/>
                <a:uFillTx/>
                <a:latin typeface="Century Gothic"/>
                <a:ea typeface="+mn-ea"/>
                <a:cs typeface="+mn-cs"/>
              </a:rPr>
              <a:t> as part of a strong model of democratic local community leadership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1" i="0" u="none" strike="noStrike" kern="1200" cap="none" spc="0" normalizeH="0" baseline="0" noProof="0">
                <a:ln>
                  <a:noFill/>
                </a:ln>
                <a:solidFill>
                  <a:prstClr val="black"/>
                </a:solidFill>
                <a:effectLst/>
                <a:uLnTx/>
                <a:uFillTx/>
                <a:latin typeface="Century Gothic"/>
                <a:ea typeface="+mn-ea"/>
                <a:cs typeface="+mn-cs"/>
              </a:rPr>
              <a:t>Electoral Divisions </a:t>
            </a:r>
            <a:r>
              <a:rPr kumimoji="0" lang="en-US" sz="1600" b="0" i="0" u="none" strike="noStrike" kern="1200" cap="none" spc="0" normalizeH="0" baseline="0" noProof="0">
                <a:ln>
                  <a:noFill/>
                </a:ln>
                <a:solidFill>
                  <a:prstClr val="black"/>
                </a:solidFill>
                <a:effectLst/>
                <a:uLnTx/>
                <a:uFillTx/>
                <a:latin typeface="Century Gothic"/>
                <a:ea typeface="+mn-ea"/>
                <a:cs typeface="+mn-cs"/>
              </a:rPr>
              <a:t>as the building blocks for logical geographies of collaboration* </a:t>
            </a:r>
            <a:r>
              <a:rPr kumimoji="0" lang="en-US" sz="1600" b="0" i="0" u="none" strike="noStrike" kern="1200" cap="none" spc="0" normalizeH="0" baseline="0" noProof="0">
                <a:ln>
                  <a:noFill/>
                </a:ln>
                <a:solidFill>
                  <a:srgbClr val="FF0000"/>
                </a:solidFill>
                <a:effectLst/>
                <a:uLnTx/>
                <a:uFillTx/>
                <a:latin typeface="Century Gothic"/>
                <a:ea typeface="+mn-ea"/>
                <a:cs typeface="+mn-cs"/>
              </a:rPr>
              <a: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entury Gothic"/>
                <a:ea typeface="+mn-ea"/>
                <a:cs typeface="+mn-cs"/>
              </a:rPr>
              <a:t>Fully </a:t>
            </a:r>
            <a:r>
              <a:rPr kumimoji="0" lang="en-US" sz="1600" b="1" i="0" u="none" strike="noStrike" kern="1200" cap="none" spc="0" normalizeH="0" baseline="0" noProof="0">
                <a:ln>
                  <a:noFill/>
                </a:ln>
                <a:solidFill>
                  <a:prstClr val="black"/>
                </a:solidFill>
                <a:effectLst/>
                <a:uLnTx/>
                <a:uFillTx/>
                <a:latin typeface="Century Gothic"/>
                <a:ea typeface="+mn-ea"/>
                <a:cs typeface="+mn-cs"/>
              </a:rPr>
              <a:t>inclusive</a:t>
            </a:r>
            <a:r>
              <a:rPr kumimoji="0" lang="en-US" sz="1600" b="0" i="0" u="none" strike="noStrike" kern="1200" cap="none" spc="0" normalizeH="0" baseline="0" noProof="0">
                <a:ln>
                  <a:noFill/>
                </a:ln>
                <a:solidFill>
                  <a:prstClr val="black"/>
                </a:solidFill>
                <a:effectLst/>
                <a:uLnTx/>
                <a:uFillTx/>
                <a:latin typeface="Century Gothic"/>
                <a:ea typeface="+mn-ea"/>
                <a:cs typeface="+mn-cs"/>
              </a:rPr>
              <a:t> of all partners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entury Gothic"/>
                <a:ea typeface="+mn-ea"/>
                <a:cs typeface="+mn-cs"/>
              </a:rPr>
              <a:t>Enable direct </a:t>
            </a:r>
            <a:r>
              <a:rPr kumimoji="0" lang="en-US" sz="1600" b="1" i="0" u="none" strike="noStrike" kern="1200" cap="none" spc="0" normalizeH="0" baseline="0" noProof="0">
                <a:ln>
                  <a:noFill/>
                </a:ln>
                <a:solidFill>
                  <a:prstClr val="black"/>
                </a:solidFill>
                <a:effectLst/>
                <a:uLnTx/>
                <a:uFillTx/>
                <a:latin typeface="Century Gothic"/>
                <a:ea typeface="+mn-ea"/>
                <a:cs typeface="+mn-cs"/>
              </a:rPr>
              <a:t>representation</a:t>
            </a:r>
            <a:r>
              <a:rPr kumimoji="0" lang="en-US" sz="1600" b="0" i="0" u="none" strike="noStrike" kern="1200" cap="none" spc="0" normalizeH="0" baseline="0" noProof="0">
                <a:ln>
                  <a:noFill/>
                </a:ln>
                <a:solidFill>
                  <a:prstClr val="black"/>
                </a:solidFill>
                <a:effectLst/>
                <a:uLnTx/>
                <a:uFillTx/>
                <a:latin typeface="Century Gothic"/>
                <a:ea typeface="+mn-ea"/>
                <a:cs typeface="+mn-cs"/>
              </a:rPr>
              <a:t> from residents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Data and evidence </a:t>
            </a:r>
            <a:r>
              <a:rPr kumimoji="0" lang="en-GB" sz="1600" b="1" i="0" u="none" strike="noStrike" kern="1200" cap="none" spc="0" normalizeH="0" baseline="0" noProof="0">
                <a:ln>
                  <a:noFill/>
                </a:ln>
                <a:solidFill>
                  <a:prstClr val="black"/>
                </a:solidFill>
                <a:effectLst/>
                <a:uLnTx/>
                <a:uFillTx/>
                <a:latin typeface="Century Gothic"/>
                <a:ea typeface="+mn-ea"/>
                <a:cs typeface="+mn-cs"/>
              </a:rPr>
              <a:t>informed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Draw on insights from a range of creative and inclusive </a:t>
            </a:r>
            <a:r>
              <a:rPr kumimoji="0" lang="en-GB" sz="1600" b="1" i="0" u="none" strike="noStrike" kern="1200" cap="none" spc="0" normalizeH="0" baseline="0" noProof="0">
                <a:ln>
                  <a:noFill/>
                </a:ln>
                <a:solidFill>
                  <a:prstClr val="black"/>
                </a:solidFill>
                <a:effectLst/>
                <a:uLnTx/>
                <a:uFillTx/>
                <a:latin typeface="Century Gothic"/>
                <a:ea typeface="+mn-ea"/>
                <a:cs typeface="+mn-cs"/>
              </a:rPr>
              <a:t>local engagement </a:t>
            </a:r>
            <a:r>
              <a:rPr kumimoji="0" lang="en-GB" sz="1600" b="0" i="0" u="none" strike="noStrike" kern="1200" cap="none" spc="0" normalizeH="0" baseline="0" noProof="0">
                <a:ln>
                  <a:noFill/>
                </a:ln>
                <a:solidFill>
                  <a:prstClr val="black"/>
                </a:solidFill>
                <a:effectLst/>
                <a:uLnTx/>
                <a:uFillTx/>
                <a:latin typeface="Century Gothic"/>
                <a:ea typeface="+mn-ea"/>
                <a:cs typeface="+mn-cs"/>
              </a:rPr>
              <a:t>methods, in person and digital</a:t>
            </a:r>
          </a:p>
        </p:txBody>
      </p:sp>
      <p:sp>
        <p:nvSpPr>
          <p:cNvPr id="7" name="TextBox 2">
            <a:extLst>
              <a:ext uri="{FF2B5EF4-FFF2-40B4-BE49-F238E27FC236}">
                <a16:creationId xmlns:a16="http://schemas.microsoft.com/office/drawing/2014/main" id="{BFF60702-65FC-CBEF-40E0-5040D7EE4D57}"/>
              </a:ext>
            </a:extLst>
          </p:cNvPr>
          <p:cNvSpPr txBox="1"/>
          <p:nvPr/>
        </p:nvSpPr>
        <p:spPr>
          <a:xfrm>
            <a:off x="6196263" y="2460880"/>
            <a:ext cx="5413798" cy="3600986"/>
          </a:xfrm>
          <a:prstGeom prst="rect">
            <a:avLst/>
          </a:prstGeom>
          <a:solidFill>
            <a:srgbClr val="F0F9F8"/>
          </a:solidFill>
          <a:ln>
            <a:solidFill>
              <a:srgbClr val="00554D"/>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Agree areas of </a:t>
            </a:r>
            <a:r>
              <a:rPr kumimoji="0" lang="en-GB" sz="1600" b="1" i="0" u="none" strike="noStrike" kern="1200" cap="none" spc="0" normalizeH="0" baseline="0" noProof="0">
                <a:ln>
                  <a:noFill/>
                </a:ln>
                <a:solidFill>
                  <a:prstClr val="black"/>
                </a:solidFill>
                <a:effectLst/>
                <a:uLnTx/>
                <a:uFillTx/>
                <a:latin typeface="Century Gothic"/>
                <a:ea typeface="+mn-ea"/>
                <a:cs typeface="+mn-cs"/>
              </a:rPr>
              <a:t>local priority </a:t>
            </a:r>
            <a:r>
              <a:rPr kumimoji="0" lang="en-GB" sz="1600" b="0" i="0" u="none" strike="noStrike" kern="1200" cap="none" spc="0" normalizeH="0" baseline="0" noProof="0">
                <a:ln>
                  <a:noFill/>
                </a:ln>
                <a:solidFill>
                  <a:prstClr val="black"/>
                </a:solidFill>
                <a:effectLst/>
                <a:uLnTx/>
                <a:uFillTx/>
                <a:latin typeface="Century Gothic"/>
                <a:ea typeface="+mn-ea"/>
                <a:cs typeface="+mn-cs"/>
              </a:rPr>
              <a:t>focus within the wider strategic frameworks set by the Unitary Councils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Drive </a:t>
            </a:r>
            <a:r>
              <a:rPr kumimoji="0" lang="en-GB" sz="1600" b="1" i="0" u="none" strike="noStrike" kern="1200" cap="none" spc="0" normalizeH="0" baseline="0" noProof="0">
                <a:ln>
                  <a:noFill/>
                </a:ln>
                <a:solidFill>
                  <a:prstClr val="black"/>
                </a:solidFill>
                <a:effectLst/>
                <a:uLnTx/>
                <a:uFillTx/>
                <a:latin typeface="Century Gothic"/>
                <a:ea typeface="+mn-ea"/>
                <a:cs typeface="+mn-cs"/>
              </a:rPr>
              <a:t>action</a:t>
            </a:r>
            <a:r>
              <a:rPr kumimoji="0" lang="en-GB" sz="1600" b="0" i="0" u="none" strike="noStrike" kern="1200" cap="none" spc="0" normalizeH="0" baseline="0" noProof="0">
                <a:ln>
                  <a:noFill/>
                </a:ln>
                <a:solidFill>
                  <a:prstClr val="black"/>
                </a:solidFill>
                <a:effectLst/>
                <a:uLnTx/>
                <a:uFillTx/>
                <a:latin typeface="Century Gothic"/>
                <a:ea typeface="+mn-ea"/>
                <a:cs typeface="+mn-cs"/>
              </a:rPr>
              <a:t> and improvement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600" b="1" i="0" u="none" strike="noStrike" kern="1200" cap="none" spc="0" normalizeH="0" baseline="0" noProof="0">
                <a:ln>
                  <a:noFill/>
                </a:ln>
                <a:solidFill>
                  <a:prstClr val="black"/>
                </a:solidFill>
                <a:effectLst/>
                <a:uLnTx/>
                <a:uFillTx/>
                <a:latin typeface="Century Gothic"/>
                <a:ea typeface="+mn-ea"/>
                <a:cs typeface="+mn-cs"/>
              </a:rPr>
              <a:t>Connected</a:t>
            </a:r>
            <a:r>
              <a:rPr kumimoji="0" lang="en-GB" sz="1600" b="0" i="0" u="none" strike="noStrike" kern="1200" cap="none" spc="0" normalizeH="0" baseline="0" noProof="0">
                <a:ln>
                  <a:noFill/>
                </a:ln>
                <a:solidFill>
                  <a:prstClr val="black"/>
                </a:solidFill>
                <a:effectLst/>
                <a:uLnTx/>
                <a:uFillTx/>
                <a:latin typeface="Century Gothic"/>
                <a:ea typeface="+mn-ea"/>
                <a:cs typeface="+mn-cs"/>
              </a:rPr>
              <a:t> to local service delivery teams; but not an additional management layer</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Ensure productive </a:t>
            </a:r>
            <a:r>
              <a:rPr kumimoji="0" lang="en-GB" sz="1600" b="1" i="0" u="none" strike="noStrike" kern="1200" cap="none" spc="0" normalizeH="0" baseline="0" noProof="0">
                <a:ln>
                  <a:noFill/>
                </a:ln>
                <a:solidFill>
                  <a:prstClr val="black"/>
                </a:solidFill>
                <a:effectLst/>
                <a:uLnTx/>
                <a:uFillTx/>
                <a:latin typeface="Century Gothic"/>
                <a:ea typeface="+mn-ea"/>
                <a:cs typeface="+mn-cs"/>
              </a:rPr>
              <a:t>collaboration</a:t>
            </a:r>
            <a:r>
              <a:rPr kumimoji="0" lang="en-GB" sz="1600" b="0" i="0" u="none" strike="noStrike" kern="1200" cap="none" spc="0" normalizeH="0" baseline="0" noProof="0">
                <a:ln>
                  <a:noFill/>
                </a:ln>
                <a:solidFill>
                  <a:prstClr val="black"/>
                </a:solidFill>
                <a:effectLst/>
                <a:uLnTx/>
                <a:uFillTx/>
                <a:latin typeface="Century Gothic"/>
                <a:ea typeface="+mn-ea"/>
                <a:cs typeface="+mn-cs"/>
              </a:rPr>
              <a:t> with Town and Parish Councils and Residents Associations where they operate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600" b="0" i="0" u="none" strike="noStrike" kern="1200" cap="none" spc="0" normalizeH="0" baseline="0" noProof="0">
                <a:ln>
                  <a:noFill/>
                </a:ln>
                <a:solidFill>
                  <a:prstClr val="black"/>
                </a:solidFill>
                <a:effectLst/>
                <a:uLnTx/>
                <a:uFillTx/>
                <a:latin typeface="Century Gothic"/>
                <a:ea typeface="+mn-ea"/>
                <a:cs typeface="+mn-cs"/>
              </a:rPr>
              <a:t>Operate within a framework of </a:t>
            </a:r>
            <a:r>
              <a:rPr kumimoji="0" lang="en-GB" sz="1600" b="1" i="0" u="none" strike="noStrike" kern="1200" cap="none" spc="0" normalizeH="0" baseline="0" noProof="0">
                <a:ln>
                  <a:noFill/>
                </a:ln>
                <a:solidFill>
                  <a:prstClr val="black"/>
                </a:solidFill>
                <a:effectLst/>
                <a:uLnTx/>
                <a:uFillTx/>
                <a:latin typeface="Century Gothic"/>
                <a:ea typeface="+mn-ea"/>
                <a:cs typeface="+mn-cs"/>
              </a:rPr>
              <a:t>defined parameters </a:t>
            </a:r>
            <a:r>
              <a:rPr kumimoji="0" lang="en-GB" sz="1600" b="0" i="0" u="none" strike="noStrike" kern="1200" cap="none" spc="0" normalizeH="0" baseline="0" noProof="0">
                <a:ln>
                  <a:noFill/>
                </a:ln>
                <a:solidFill>
                  <a:prstClr val="black"/>
                </a:solidFill>
                <a:effectLst/>
                <a:uLnTx/>
                <a:uFillTx/>
                <a:latin typeface="Century Gothic"/>
                <a:ea typeface="+mn-ea"/>
                <a:cs typeface="+mn-cs"/>
              </a:rPr>
              <a:t>for the appropriate range of responsibilities and delegated budgets, to enable the arrangements to have real impact</a:t>
            </a:r>
          </a:p>
        </p:txBody>
      </p:sp>
      <p:sp>
        <p:nvSpPr>
          <p:cNvPr id="8" name="TextBox 3">
            <a:extLst>
              <a:ext uri="{FF2B5EF4-FFF2-40B4-BE49-F238E27FC236}">
                <a16:creationId xmlns:a16="http://schemas.microsoft.com/office/drawing/2014/main" id="{CF086D3F-00E0-F69A-6D1E-7B9524CC105E}"/>
              </a:ext>
            </a:extLst>
          </p:cNvPr>
          <p:cNvSpPr txBox="1"/>
          <p:nvPr/>
        </p:nvSpPr>
        <p:spPr>
          <a:xfrm>
            <a:off x="639337" y="6495941"/>
            <a:ext cx="664612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entury Gothic"/>
                <a:ea typeface="+mn-ea"/>
                <a:cs typeface="+mn-cs"/>
              </a:rPr>
              <a:t>*unless there is strong consensus for deviation from this </a:t>
            </a:r>
          </a:p>
        </p:txBody>
      </p:sp>
    </p:spTree>
    <p:extLst>
      <p:ext uri="{BB962C8B-B14F-4D97-AF65-F5344CB8AC3E}">
        <p14:creationId xmlns:p14="http://schemas.microsoft.com/office/powerpoint/2010/main" val="187241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234D3-884E-3329-1B86-2C020D1706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E6E52F-2F92-DED2-A616-757523D667AA}"/>
              </a:ext>
            </a:extLst>
          </p:cNvPr>
          <p:cNvSpPr txBox="1"/>
          <p:nvPr/>
        </p:nvSpPr>
        <p:spPr>
          <a:xfrm>
            <a:off x="256556" y="1394930"/>
            <a:ext cx="394364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Purpose and Focus</a:t>
            </a:r>
            <a:endParaRPr kumimoji="0" lang="en-GB" sz="32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7C4FA54A-212C-FFAD-6FDD-7723256DF304}"/>
              </a:ext>
            </a:extLst>
          </p:cNvPr>
          <p:cNvSpPr txBox="1"/>
          <p:nvPr/>
        </p:nvSpPr>
        <p:spPr>
          <a:xfrm>
            <a:off x="138023" y="2094330"/>
            <a:ext cx="6838510" cy="2862322"/>
          </a:xfrm>
          <a:prstGeom prst="rect">
            <a:avLst/>
          </a:prstGeom>
          <a:noFill/>
        </p:spPr>
        <p:txBody>
          <a:bodyPr wrap="square" lIns="91440" tIns="45720" rIns="91440" bIns="45720" anchor="t">
            <a:spAutoFit/>
          </a:bodyPr>
          <a:lstStyle/>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latin typeface="Century Gothic"/>
                <a:ea typeface="Verdana"/>
                <a:cs typeface="Calibri"/>
              </a:rPr>
              <a:t>Understand</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key local issues</a:t>
            </a:r>
          </a:p>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a:ea typeface="Verdana"/>
                <a:cs typeface="Calibri"/>
              </a:rPr>
              <a:t>Agree </a:t>
            </a:r>
            <a:r>
              <a:rPr kumimoji="0" lang="en-GB" sz="2000" b="1" i="0" u="none" strike="noStrike" kern="1200" cap="none" spc="0" normalizeH="0" baseline="0" noProof="0">
                <a:ln>
                  <a:noFill/>
                </a:ln>
                <a:solidFill>
                  <a:prstClr val="black"/>
                </a:solidFill>
                <a:effectLst/>
                <a:uLnTx/>
                <a:uFillTx/>
                <a:latin typeface="Century Gothic"/>
                <a:ea typeface="Verdana"/>
                <a:cs typeface="Calibri"/>
              </a:rPr>
              <a:t>priorities</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and champion </a:t>
            </a:r>
            <a:r>
              <a:rPr kumimoji="0" lang="en-GB" sz="2000" b="1" i="0" u="none" strike="noStrike" kern="1200" cap="none" spc="0" normalizeH="0" baseline="0" noProof="0">
                <a:ln>
                  <a:noFill/>
                </a:ln>
                <a:solidFill>
                  <a:prstClr val="black"/>
                </a:solidFill>
                <a:effectLst/>
                <a:uLnTx/>
                <a:uFillTx/>
                <a:latin typeface="Century Gothic"/>
                <a:ea typeface="Verdana"/>
                <a:cs typeface="Calibri"/>
              </a:rPr>
              <a:t>collaborative action </a:t>
            </a:r>
          </a:p>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a:ea typeface="Verdana"/>
                <a:cs typeface="Calibri"/>
              </a:rPr>
              <a:t>Promote </a:t>
            </a:r>
            <a:r>
              <a:rPr kumimoji="0" lang="en-GB" sz="2000" b="1" i="0" u="none" strike="noStrike" kern="1200" cap="none" spc="0" normalizeH="0" baseline="0" noProof="0">
                <a:ln>
                  <a:noFill/>
                </a:ln>
                <a:solidFill>
                  <a:prstClr val="black"/>
                </a:solidFill>
                <a:effectLst/>
                <a:uLnTx/>
                <a:uFillTx/>
                <a:latin typeface="Century Gothic"/>
                <a:ea typeface="Verdana"/>
                <a:cs typeface="Calibri"/>
              </a:rPr>
              <a:t>preventative activity </a:t>
            </a:r>
          </a:p>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a:ea typeface="Verdana"/>
                <a:cs typeface="Calibri"/>
              </a:rPr>
              <a:t>Support </a:t>
            </a:r>
            <a:r>
              <a:rPr kumimoji="0" lang="en-GB" sz="2000" b="1" i="0" u="none" strike="noStrike" kern="1200" cap="none" spc="0" normalizeH="0" baseline="0" noProof="0">
                <a:ln>
                  <a:noFill/>
                </a:ln>
                <a:solidFill>
                  <a:prstClr val="black"/>
                </a:solidFill>
                <a:effectLst/>
                <a:uLnTx/>
                <a:uFillTx/>
                <a:latin typeface="Century Gothic"/>
                <a:ea typeface="Verdana"/>
                <a:cs typeface="Calibri"/>
              </a:rPr>
              <a:t>thriving</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communities</a:t>
            </a:r>
          </a:p>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latin typeface="Century Gothic"/>
                <a:ea typeface="Verdana"/>
                <a:cs typeface="Calibri"/>
              </a:rPr>
              <a:t>Act as advisory</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bodies (not constituted)</a:t>
            </a:r>
          </a:p>
          <a:p>
            <a:pPr marL="628650" marR="0" lvl="1" indent="-171450" algn="l" defTabSz="914400" rtl="0" eaLnBrk="1" fontAlgn="auto"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entury Gothic"/>
                <a:ea typeface="Verdana"/>
                <a:cs typeface="Calibri"/>
              </a:rPr>
              <a:t>Supported by a range of </a:t>
            </a:r>
            <a:r>
              <a:rPr kumimoji="0" lang="en-GB" sz="2000" b="1" i="0" u="none" strike="noStrike" kern="1200" cap="none" spc="0" normalizeH="0" baseline="0" noProof="0">
                <a:ln>
                  <a:noFill/>
                </a:ln>
                <a:solidFill>
                  <a:prstClr val="black"/>
                </a:solidFill>
                <a:effectLst/>
                <a:uLnTx/>
                <a:uFillTx/>
                <a:latin typeface="Century Gothic"/>
                <a:ea typeface="Verdana"/>
                <a:cs typeface="Calibri"/>
              </a:rPr>
              <a:t>engagement tools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830C96D4-F2BE-B071-86AF-1CE295E179AD}"/>
              </a:ext>
            </a:extLst>
          </p:cNvPr>
          <p:cNvSpPr/>
          <p:nvPr/>
        </p:nvSpPr>
        <p:spPr>
          <a:xfrm>
            <a:off x="256556" y="5142056"/>
            <a:ext cx="6604000" cy="1219200"/>
          </a:xfrm>
          <a:prstGeom prst="roundRect">
            <a:avLst/>
          </a:prstGeom>
          <a:solidFill>
            <a:schemeClr val="accent3">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entury Gothic"/>
                <a:ea typeface="+mn-ea"/>
                <a:cs typeface="+mn-cs"/>
              </a:rPr>
              <a:t>Pilots will  </a:t>
            </a:r>
            <a:r>
              <a:rPr kumimoji="0" lang="en-GB" sz="1800" b="1" i="0" u="none" strike="noStrike" kern="1200" cap="none" spc="0" normalizeH="0" baseline="0" noProof="0">
                <a:ln>
                  <a:noFill/>
                </a:ln>
                <a:solidFill>
                  <a:prstClr val="black"/>
                </a:solidFill>
                <a:effectLst/>
                <a:uLnTx/>
                <a:uFillTx/>
                <a:latin typeface="Century Gothic"/>
                <a:ea typeface="+mn-ea"/>
                <a:cs typeface="+mn-cs"/>
              </a:rPr>
              <a:t>inform the design of future engagement </a:t>
            </a:r>
            <a:r>
              <a:rPr kumimoji="0" lang="en-GB" sz="1800" b="0" i="0" u="none" strike="noStrike" kern="1200" cap="none" spc="0" normalizeH="0" baseline="0" noProof="0">
                <a:ln>
                  <a:noFill/>
                </a:ln>
                <a:solidFill>
                  <a:prstClr val="black"/>
                </a:solidFill>
                <a:effectLst/>
                <a:uLnTx/>
                <a:uFillTx/>
                <a:latin typeface="Century Gothic"/>
                <a:ea typeface="+mn-ea"/>
                <a:cs typeface="+mn-cs"/>
              </a:rPr>
              <a:t>structures under the proposed unitary authority model using a structured </a:t>
            </a:r>
            <a:r>
              <a:rPr kumimoji="0" lang="en-GB" sz="1800" b="1" i="0" u="none" strike="noStrike" kern="1200" cap="none" spc="0" normalizeH="0" baseline="0" noProof="0">
                <a:ln>
                  <a:noFill/>
                </a:ln>
                <a:solidFill>
                  <a:prstClr val="black"/>
                </a:solidFill>
                <a:effectLst/>
                <a:uLnTx/>
                <a:uFillTx/>
                <a:latin typeface="Century Gothic"/>
                <a:ea typeface="+mn-ea"/>
                <a:cs typeface="+mn-cs"/>
              </a:rPr>
              <a:t>‘test, learn and grow’ </a:t>
            </a:r>
            <a:r>
              <a:rPr kumimoji="0" lang="en-GB" sz="1800" b="0" i="0" u="none" strike="noStrike" kern="1200" cap="none" spc="0" normalizeH="0" baseline="0" noProof="0">
                <a:ln>
                  <a:noFill/>
                </a:ln>
                <a:solidFill>
                  <a:prstClr val="black"/>
                </a:solidFill>
                <a:effectLst/>
                <a:uLnTx/>
                <a:uFillTx/>
                <a:latin typeface="Century Gothic"/>
                <a:ea typeface="+mn-ea"/>
                <a:cs typeface="+mn-cs"/>
              </a:rPr>
              <a:t>process</a:t>
            </a:r>
          </a:p>
        </p:txBody>
      </p:sp>
      <p:pic>
        <p:nvPicPr>
          <p:cNvPr id="6" name="Picture 5" descr="A diagram of a diagram&#10;&#10;AI-generated content may be incorrect.">
            <a:extLst>
              <a:ext uri="{FF2B5EF4-FFF2-40B4-BE49-F238E27FC236}">
                <a16:creationId xmlns:a16="http://schemas.microsoft.com/office/drawing/2014/main" id="{0A9BA820-6BB4-F148-80BA-808A73D9D8F6}"/>
              </a:ext>
            </a:extLst>
          </p:cNvPr>
          <p:cNvPicPr>
            <a:picLocks noChangeAspect="1"/>
          </p:cNvPicPr>
          <p:nvPr/>
        </p:nvPicPr>
        <p:blipFill>
          <a:blip r:embed="rId3">
            <a:extLst>
              <a:ext uri="{28A0092B-C50C-407E-A947-70E740481C1C}">
                <a14:useLocalDpi xmlns:a14="http://schemas.microsoft.com/office/drawing/2010/main" val="0"/>
              </a:ext>
            </a:extLst>
          </a:blip>
          <a:srcRect t="5889"/>
          <a:stretch/>
        </p:blipFill>
        <p:spPr>
          <a:xfrm>
            <a:off x="7279513" y="321953"/>
            <a:ext cx="4780108" cy="5799501"/>
          </a:xfrm>
          <a:prstGeom prst="rect">
            <a:avLst/>
          </a:prstGeom>
        </p:spPr>
      </p:pic>
    </p:spTree>
    <p:extLst>
      <p:ext uri="{BB962C8B-B14F-4D97-AF65-F5344CB8AC3E}">
        <p14:creationId xmlns:p14="http://schemas.microsoft.com/office/powerpoint/2010/main" val="427564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FD13537F-10FD-DF52-EDBE-92B0F6A083C0}"/>
              </a:ext>
            </a:extLst>
          </p:cNvPr>
          <p:cNvSpPr txBox="1"/>
          <p:nvPr/>
        </p:nvSpPr>
        <p:spPr>
          <a:xfrm>
            <a:off x="169540" y="2587477"/>
            <a:ext cx="1706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B485"/>
                </a:solidFill>
                <a:effectLst/>
                <a:uLnTx/>
                <a:uFillTx/>
                <a:latin typeface="Century Gothic"/>
                <a:ea typeface="+mn-ea"/>
                <a:cs typeface="+mn-cs"/>
              </a:rPr>
              <a:t>Illustration of the spatial levels and key partners for integrated partnership working and delivery </a:t>
            </a:r>
          </a:p>
        </p:txBody>
      </p:sp>
      <p:pic>
        <p:nvPicPr>
          <p:cNvPr id="3" name="Picture 2">
            <a:extLst>
              <a:ext uri="{FF2B5EF4-FFF2-40B4-BE49-F238E27FC236}">
                <a16:creationId xmlns:a16="http://schemas.microsoft.com/office/drawing/2014/main" id="{2D55A9D6-CBBE-C819-9E61-CB1976264CCC}"/>
              </a:ext>
            </a:extLst>
          </p:cNvPr>
          <p:cNvPicPr>
            <a:picLocks noChangeAspect="1"/>
          </p:cNvPicPr>
          <p:nvPr/>
        </p:nvPicPr>
        <p:blipFill>
          <a:blip r:embed="rId2"/>
          <a:stretch>
            <a:fillRect/>
          </a:stretch>
        </p:blipFill>
        <p:spPr>
          <a:xfrm>
            <a:off x="1797045" y="163286"/>
            <a:ext cx="10394955" cy="6370360"/>
          </a:xfrm>
          <a:prstGeom prst="rect">
            <a:avLst/>
          </a:prstGeom>
        </p:spPr>
      </p:pic>
    </p:spTree>
    <p:extLst>
      <p:ext uri="{BB962C8B-B14F-4D97-AF65-F5344CB8AC3E}">
        <p14:creationId xmlns:p14="http://schemas.microsoft.com/office/powerpoint/2010/main" val="363918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BE4C9-56D3-6A69-7BAF-7EE63727E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C75460E-C266-0718-F02A-EE638F062BB7}"/>
              </a:ext>
            </a:extLst>
          </p:cNvPr>
          <p:cNvSpPr txBox="1"/>
          <p:nvPr/>
        </p:nvSpPr>
        <p:spPr>
          <a:xfrm>
            <a:off x="281807" y="1478776"/>
            <a:ext cx="5052193" cy="486287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a:ea typeface="+mn-ea"/>
                <a:cs typeface="+mn-cs"/>
              </a:rPr>
              <a:t>Approx. 15 - 21 members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latin typeface="Century Gothic"/>
                <a:ea typeface="Verdana"/>
                <a:cs typeface="Calibri"/>
              </a:rPr>
              <a:t>Key sector</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partners including representatives from Health, Police, Fire and Rescue, Education, Business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latin typeface="Century Gothic"/>
                <a:ea typeface="Verdana"/>
                <a:cs typeface="Calibri"/>
              </a:rPr>
              <a:t>Community</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 VCSE partners, nominated individuals from residents’ associations, youth representatives and other relevant community groups to ensure diverse input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black"/>
                </a:solidFill>
                <a:effectLst/>
                <a:uLnTx/>
                <a:uFillTx/>
                <a:latin typeface="Century Gothic"/>
                <a:ea typeface="Verdana"/>
                <a:cs typeface="Calibri"/>
              </a:rPr>
              <a:t>Elected representatives: </a:t>
            </a:r>
            <a:r>
              <a:rPr kumimoji="0" lang="en-GB" sz="2000" b="0" i="0" u="none" strike="noStrike" kern="1200" cap="none" spc="0" normalizeH="0" baseline="0" noProof="0">
                <a:ln>
                  <a:noFill/>
                </a:ln>
                <a:solidFill>
                  <a:prstClr val="black"/>
                </a:solidFill>
                <a:effectLst/>
                <a:uLnTx/>
                <a:uFillTx/>
                <a:latin typeface="Century Gothic"/>
                <a:ea typeface="Verdana"/>
                <a:cs typeface="Calibri"/>
              </a:rPr>
              <a:t>County Councillors, District and Borough Councillors and Town and Parish Councillors</a:t>
            </a:r>
          </a:p>
        </p:txBody>
      </p:sp>
      <p:sp>
        <p:nvSpPr>
          <p:cNvPr id="8" name="TextBox 7">
            <a:extLst>
              <a:ext uri="{FF2B5EF4-FFF2-40B4-BE49-F238E27FC236}">
                <a16:creationId xmlns:a16="http://schemas.microsoft.com/office/drawing/2014/main" id="{09EEEE43-8ADE-881B-71E9-D6357DE0B6FE}"/>
              </a:ext>
            </a:extLst>
          </p:cNvPr>
          <p:cNvSpPr txBox="1"/>
          <p:nvPr/>
        </p:nvSpPr>
        <p:spPr>
          <a:xfrm>
            <a:off x="3779335" y="321954"/>
            <a:ext cx="71208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rPr>
              <a:t>Membership and Ways of Working</a:t>
            </a:r>
            <a:endParaRPr kumimoji="0" lang="en-GB" sz="2800" b="1" i="0" u="none" strike="noStrike" kern="1200" cap="none" spc="0" normalizeH="0" baseline="0" noProof="0">
              <a:ln>
                <a:noFill/>
              </a:ln>
              <a:solidFill>
                <a:srgbClr val="00554D"/>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6DB0738E-F34E-5992-A40C-7BFB9365DC67}"/>
              </a:ext>
            </a:extLst>
          </p:cNvPr>
          <p:cNvSpPr/>
          <p:nvPr/>
        </p:nvSpPr>
        <p:spPr>
          <a:xfrm>
            <a:off x="5715000" y="1309222"/>
            <a:ext cx="6004693" cy="5226824"/>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Century Gothic"/>
                <a:ea typeface="+mn-ea"/>
                <a:cs typeface="+mn-cs"/>
              </a:rPr>
              <a:t>During the pilot phase, NACs will meet </a:t>
            </a:r>
            <a:r>
              <a:rPr kumimoji="0" lang="en-GB" sz="2000" b="1" i="0" u="none" strike="noStrike" kern="1200" cap="none" spc="0" normalizeH="0" baseline="0" noProof="0">
                <a:ln>
                  <a:noFill/>
                </a:ln>
                <a:solidFill>
                  <a:prstClr val="white"/>
                </a:solidFill>
                <a:effectLst/>
                <a:uLnTx/>
                <a:uFillTx/>
                <a:latin typeface="Century Gothic"/>
                <a:ea typeface="+mn-ea"/>
                <a:cs typeface="+mn-cs"/>
              </a:rPr>
              <a:t>monthly</a:t>
            </a:r>
            <a:r>
              <a:rPr kumimoji="0" lang="en-GB" sz="2000" b="0" i="0" u="none" strike="noStrike" kern="1200" cap="none" spc="0" normalizeH="0" baseline="0" noProof="0">
                <a:ln>
                  <a:noFill/>
                </a:ln>
                <a:solidFill>
                  <a:prstClr val="white"/>
                </a:solidFill>
                <a:effectLst/>
                <a:uLnTx/>
                <a:uFillTx/>
                <a:latin typeface="Century Gothic"/>
                <a:ea typeface="+mn-ea"/>
                <a:cs typeface="+mn-cs"/>
              </a:rPr>
              <a:t>, likely moving to quarterly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Century Gothic"/>
                <a:ea typeface="+mn-ea"/>
                <a:cs typeface="+mn-cs"/>
              </a:rPr>
              <a:t>Held in </a:t>
            </a:r>
            <a:r>
              <a:rPr kumimoji="0" lang="en-GB" sz="2000" b="1" i="0" u="none" strike="noStrike" kern="1200" cap="none" spc="0" normalizeH="0" baseline="0" noProof="0">
                <a:ln>
                  <a:noFill/>
                </a:ln>
                <a:solidFill>
                  <a:prstClr val="white"/>
                </a:solidFill>
                <a:effectLst/>
                <a:uLnTx/>
                <a:uFillTx/>
                <a:latin typeface="Century Gothic"/>
                <a:ea typeface="+mn-ea"/>
                <a:cs typeface="+mn-cs"/>
              </a:rPr>
              <a:t>accessible</a:t>
            </a:r>
            <a:r>
              <a:rPr kumimoji="0" lang="en-GB" sz="2000" b="0" i="0" u="none" strike="noStrike" kern="1200" cap="none" spc="0" normalizeH="0" baseline="0" noProof="0">
                <a:ln>
                  <a:noFill/>
                </a:ln>
                <a:solidFill>
                  <a:prstClr val="white"/>
                </a:solidFill>
                <a:effectLst/>
                <a:uLnTx/>
                <a:uFillTx/>
                <a:latin typeface="Century Gothic"/>
                <a:ea typeface="+mn-ea"/>
                <a:cs typeface="+mn-cs"/>
              </a:rPr>
              <a:t> venues in communities with options for virtual attendance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Century Gothic"/>
                <a:ea typeface="+mn-ea"/>
                <a:cs typeface="+mn-cs"/>
              </a:rPr>
              <a:t>Recommendations to be developed on a </a:t>
            </a:r>
            <a:r>
              <a:rPr kumimoji="0" lang="en-GB" sz="2000" b="1" i="0" u="none" strike="noStrike" kern="1200" cap="none" spc="0" normalizeH="0" baseline="0" noProof="0">
                <a:ln>
                  <a:noFill/>
                </a:ln>
                <a:solidFill>
                  <a:prstClr val="white"/>
                </a:solidFill>
                <a:effectLst/>
                <a:uLnTx/>
                <a:uFillTx/>
                <a:latin typeface="Century Gothic"/>
                <a:ea typeface="+mn-ea"/>
                <a:cs typeface="+mn-cs"/>
              </a:rPr>
              <a:t>consensus</a:t>
            </a:r>
            <a:r>
              <a:rPr kumimoji="0" lang="en-GB" sz="2000" b="0" i="0" u="none" strike="noStrike" kern="1200" cap="none" spc="0" normalizeH="0" baseline="0" noProof="0">
                <a:ln>
                  <a:noFill/>
                </a:ln>
                <a:solidFill>
                  <a:prstClr val="white"/>
                </a:solidFill>
                <a:effectLst/>
                <a:uLnTx/>
                <a:uFillTx/>
                <a:latin typeface="Century Gothic"/>
                <a:ea typeface="+mn-ea"/>
                <a:cs typeface="+mn-cs"/>
              </a:rPr>
              <a:t> basis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Century Gothic"/>
                <a:ea typeface="+mn-ea"/>
                <a:cs typeface="+mn-cs"/>
              </a:rPr>
              <a:t>Agendas, action notes and outputs will be </a:t>
            </a:r>
            <a:r>
              <a:rPr kumimoji="0" lang="en-GB" sz="2000" b="1" i="0" u="none" strike="noStrike" kern="1200" cap="none" spc="0" normalizeH="0" baseline="0" noProof="0">
                <a:ln>
                  <a:noFill/>
                </a:ln>
                <a:solidFill>
                  <a:prstClr val="white"/>
                </a:solidFill>
                <a:effectLst/>
                <a:uLnTx/>
                <a:uFillTx/>
                <a:latin typeface="Century Gothic"/>
                <a:ea typeface="+mn-ea"/>
                <a:cs typeface="+mn-cs"/>
              </a:rPr>
              <a:t>published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Century Gothic"/>
                <a:ea typeface="+mn-ea"/>
                <a:cs typeface="+mn-cs"/>
              </a:rPr>
              <a:t>Meetings </a:t>
            </a:r>
            <a:r>
              <a:rPr kumimoji="0" lang="en-GB" sz="2000" b="1" i="0" u="none" strike="noStrike" kern="1200" cap="none" spc="0" normalizeH="0" baseline="0" noProof="0">
                <a:ln>
                  <a:noFill/>
                </a:ln>
                <a:solidFill>
                  <a:prstClr val="white"/>
                </a:solidFill>
                <a:effectLst/>
                <a:uLnTx/>
                <a:uFillTx/>
                <a:latin typeface="Century Gothic"/>
                <a:ea typeface="+mn-ea"/>
                <a:cs typeface="+mn-cs"/>
              </a:rPr>
              <a:t>open to the public</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1" i="0" u="none" strike="noStrike" kern="1200" cap="none" spc="0" normalizeH="0" baseline="0" noProof="0">
                <a:ln>
                  <a:noFill/>
                </a:ln>
                <a:solidFill>
                  <a:prstClr val="white"/>
                </a:solidFill>
                <a:effectLst/>
                <a:uLnTx/>
                <a:uFillTx/>
                <a:latin typeface="Century Gothic"/>
                <a:ea typeface="+mn-ea"/>
                <a:cs typeface="+mn-cs"/>
              </a:rPr>
              <a:t>Insight packs </a:t>
            </a:r>
            <a:r>
              <a:rPr kumimoji="0" lang="en-GB" sz="2000" b="0" i="0" u="none" strike="noStrike" kern="1200" cap="none" spc="0" normalizeH="0" baseline="0" noProof="0">
                <a:ln>
                  <a:noFill/>
                </a:ln>
                <a:solidFill>
                  <a:prstClr val="white"/>
                </a:solidFill>
                <a:effectLst/>
                <a:uLnTx/>
                <a:uFillTx/>
                <a:latin typeface="Century Gothic"/>
                <a:ea typeface="+mn-ea"/>
                <a:cs typeface="+mn-cs"/>
              </a:rPr>
              <a:t>developed for each area, with partner input, supporting focus and action planning </a:t>
            </a:r>
          </a:p>
        </p:txBody>
      </p:sp>
    </p:spTree>
    <p:extLst>
      <p:ext uri="{BB962C8B-B14F-4D97-AF65-F5344CB8AC3E}">
        <p14:creationId xmlns:p14="http://schemas.microsoft.com/office/powerpoint/2010/main" val="300809955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SWITCH 1">
      <a:dk1>
        <a:sysClr val="windowText" lastClr="000000"/>
      </a:dk1>
      <a:lt1>
        <a:sysClr val="window" lastClr="FFFFFF"/>
      </a:lt1>
      <a:dk2>
        <a:srgbClr val="44546A"/>
      </a:dk2>
      <a:lt2>
        <a:srgbClr val="F7F3E5"/>
      </a:lt2>
      <a:accent1>
        <a:srgbClr val="00634A"/>
      </a:accent1>
      <a:accent2>
        <a:srgbClr val="C0D11E"/>
      </a:accent2>
      <a:accent3>
        <a:srgbClr val="F1EACF"/>
      </a:accent3>
      <a:accent4>
        <a:srgbClr val="3C3C3B"/>
      </a:accent4>
      <a:accent5>
        <a:srgbClr val="B2B2B2"/>
      </a:accent5>
      <a:accent6>
        <a:srgbClr val="00B485"/>
      </a:accent6>
      <a:hlink>
        <a:srgbClr val="0563C1"/>
      </a:hlink>
      <a:folHlink>
        <a:srgbClr val="954F72"/>
      </a:folHlink>
    </a:clrScheme>
    <a:fontScheme name="Swi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1" id="{1CE32DC8-C618-488E-AB48-74BC0716984C}" vid="{CBB6FB8B-725F-439C-843C-CC130C708D4E}"/>
    </a:ext>
  </a:extLst>
</a:theme>
</file>

<file path=ppt/theme/theme3.xml><?xml version="1.0" encoding="utf-8"?>
<a:theme xmlns:a="http://schemas.openxmlformats.org/drawingml/2006/main" name="7_Custom Design">
  <a:themeElements>
    <a:clrScheme name="SWITCH 1">
      <a:dk1>
        <a:sysClr val="windowText" lastClr="000000"/>
      </a:dk1>
      <a:lt1>
        <a:sysClr val="window" lastClr="FFFFFF"/>
      </a:lt1>
      <a:dk2>
        <a:srgbClr val="44546A"/>
      </a:dk2>
      <a:lt2>
        <a:srgbClr val="F7F3E5"/>
      </a:lt2>
      <a:accent1>
        <a:srgbClr val="00634A"/>
      </a:accent1>
      <a:accent2>
        <a:srgbClr val="C0D11E"/>
      </a:accent2>
      <a:accent3>
        <a:srgbClr val="F1EACF"/>
      </a:accent3>
      <a:accent4>
        <a:srgbClr val="3C3C3B"/>
      </a:accent4>
      <a:accent5>
        <a:srgbClr val="B2B2B2"/>
      </a:accent5>
      <a:accent6>
        <a:srgbClr val="00B485"/>
      </a:accent6>
      <a:hlink>
        <a:srgbClr val="0563C1"/>
      </a:hlink>
      <a:folHlink>
        <a:srgbClr val="954F72"/>
      </a:folHlink>
    </a:clrScheme>
    <a:fontScheme name="Swi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1" id="{1CE32DC8-C618-488E-AB48-74BC0716984C}" vid="{727858DD-F550-4688-8A20-7653916D13E6}"/>
    </a:ext>
  </a:extLst>
</a:theme>
</file>

<file path=ppt/theme/theme4.xml><?xml version="1.0" encoding="utf-8"?>
<a:theme xmlns:a="http://schemas.openxmlformats.org/drawingml/2006/main" name="8_Custom Design">
  <a:themeElements>
    <a:clrScheme name="SWITCH 1">
      <a:dk1>
        <a:sysClr val="windowText" lastClr="000000"/>
      </a:dk1>
      <a:lt1>
        <a:sysClr val="window" lastClr="FFFFFF"/>
      </a:lt1>
      <a:dk2>
        <a:srgbClr val="44546A"/>
      </a:dk2>
      <a:lt2>
        <a:srgbClr val="F7F3E5"/>
      </a:lt2>
      <a:accent1>
        <a:srgbClr val="00634A"/>
      </a:accent1>
      <a:accent2>
        <a:srgbClr val="C0D11E"/>
      </a:accent2>
      <a:accent3>
        <a:srgbClr val="F1EACF"/>
      </a:accent3>
      <a:accent4>
        <a:srgbClr val="3C3C3B"/>
      </a:accent4>
      <a:accent5>
        <a:srgbClr val="B2B2B2"/>
      </a:accent5>
      <a:accent6>
        <a:srgbClr val="00B485"/>
      </a:accent6>
      <a:hlink>
        <a:srgbClr val="0563C1"/>
      </a:hlink>
      <a:folHlink>
        <a:srgbClr val="954F72"/>
      </a:folHlink>
    </a:clrScheme>
    <a:fontScheme name="Swi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1" id="{1CE32DC8-C618-488E-AB48-74BC0716984C}" vid="{727858DD-F550-4688-8A20-7653916D13E6}"/>
    </a:ext>
  </a:extLst>
</a:theme>
</file>

<file path=ppt/theme/theme5.xml><?xml version="1.0" encoding="utf-8"?>
<a:theme xmlns:a="http://schemas.openxmlformats.org/drawingml/2006/main" name="6_Custom Design">
  <a:themeElements>
    <a:clrScheme name="SWITCH 1">
      <a:dk1>
        <a:sysClr val="windowText" lastClr="000000"/>
      </a:dk1>
      <a:lt1>
        <a:sysClr val="window" lastClr="FFFFFF"/>
      </a:lt1>
      <a:dk2>
        <a:srgbClr val="44546A"/>
      </a:dk2>
      <a:lt2>
        <a:srgbClr val="F7F3E5"/>
      </a:lt2>
      <a:accent1>
        <a:srgbClr val="00634A"/>
      </a:accent1>
      <a:accent2>
        <a:srgbClr val="C0D11E"/>
      </a:accent2>
      <a:accent3>
        <a:srgbClr val="F1EACF"/>
      </a:accent3>
      <a:accent4>
        <a:srgbClr val="3C3C3B"/>
      </a:accent4>
      <a:accent5>
        <a:srgbClr val="B2B2B2"/>
      </a:accent5>
      <a:accent6>
        <a:srgbClr val="00B485"/>
      </a:accent6>
      <a:hlink>
        <a:srgbClr val="0563C1"/>
      </a:hlink>
      <a:folHlink>
        <a:srgbClr val="954F72"/>
      </a:folHlink>
    </a:clrScheme>
    <a:fontScheme name="Swi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1" id="{1CE32DC8-C618-488E-AB48-74BC0716984C}" vid="{CBB6FB8B-725F-439C-843C-CC130C708D4E}"/>
    </a:ext>
  </a:extLst>
</a:theme>
</file>

<file path=ppt/theme/theme6.xml><?xml version="1.0" encoding="utf-8"?>
<a:theme xmlns:a="http://schemas.openxmlformats.org/drawingml/2006/main" name="9_Custom Design">
  <a:themeElements>
    <a:clrScheme name="SWITCH 1">
      <a:dk1>
        <a:sysClr val="windowText" lastClr="000000"/>
      </a:dk1>
      <a:lt1>
        <a:sysClr val="window" lastClr="FFFFFF"/>
      </a:lt1>
      <a:dk2>
        <a:srgbClr val="44546A"/>
      </a:dk2>
      <a:lt2>
        <a:srgbClr val="F7F3E5"/>
      </a:lt2>
      <a:accent1>
        <a:srgbClr val="00634A"/>
      </a:accent1>
      <a:accent2>
        <a:srgbClr val="C0D11E"/>
      </a:accent2>
      <a:accent3>
        <a:srgbClr val="F1EACF"/>
      </a:accent3>
      <a:accent4>
        <a:srgbClr val="3C3C3B"/>
      </a:accent4>
      <a:accent5>
        <a:srgbClr val="B2B2B2"/>
      </a:accent5>
      <a:accent6>
        <a:srgbClr val="00B485"/>
      </a:accent6>
      <a:hlink>
        <a:srgbClr val="0563C1"/>
      </a:hlink>
      <a:folHlink>
        <a:srgbClr val="954F72"/>
      </a:folHlink>
    </a:clrScheme>
    <a:fontScheme name="Switc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 1" id="{1CE32DC8-C618-488E-AB48-74BC0716984C}" vid="{CBB6FB8B-725F-439C-843C-CC130C708D4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24F4F003CB714D91DFB30A3E1D0DD9" ma:contentTypeVersion="10" ma:contentTypeDescription="Create a new document." ma:contentTypeScope="" ma:versionID="92eadd62edcf4060dffba70ac885bb68">
  <xsd:schema xmlns:xsd="http://www.w3.org/2001/XMLSchema" xmlns:xs="http://www.w3.org/2001/XMLSchema" xmlns:p="http://schemas.microsoft.com/office/2006/metadata/properties" xmlns:ns2="376f6d10-c0b4-40b5-9730-0ad0da52652c" xmlns:ns3="9dae7d55-8b32-4bf8-9098-0e8695478a51" targetNamespace="http://schemas.microsoft.com/office/2006/metadata/properties" ma:root="true" ma:fieldsID="ad89fc4c1fc9c15c8b70a5ca8447a621" ns2:_="" ns3:_="">
    <xsd:import namespace="376f6d10-c0b4-40b5-9730-0ad0da52652c"/>
    <xsd:import namespace="9dae7d55-8b32-4bf8-9098-0e8695478a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6f6d10-c0b4-40b5-9730-0ad0da526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606f1c-e8f3-4eea-8781-18564de992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e7d55-8b32-4bf8-9098-0e8695478a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749f14-5499-45bb-995f-7c551a26b96b}" ma:internalName="TaxCatchAll" ma:showField="CatchAllData" ma:web="9dae7d55-8b32-4bf8-9098-0e8695478a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ae7d55-8b32-4bf8-9098-0e8695478a51"/>
    <lcf76f155ced4ddcb4097134ff3c332f xmlns="376f6d10-c0b4-40b5-9730-0ad0da5265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3925D6-47CE-4B40-9179-D20CEA9D83DE}">
  <ds:schemaRefs>
    <ds:schemaRef ds:uri="http://schemas.microsoft.com/sharepoint/v3/contenttype/forms"/>
  </ds:schemaRefs>
</ds:datastoreItem>
</file>

<file path=customXml/itemProps2.xml><?xml version="1.0" encoding="utf-8"?>
<ds:datastoreItem xmlns:ds="http://schemas.openxmlformats.org/officeDocument/2006/customXml" ds:itemID="{49AB5130-B855-4DFD-91AD-5C85F7790638}">
  <ds:schemaRefs>
    <ds:schemaRef ds:uri="376f6d10-c0b4-40b5-9730-0ad0da52652c"/>
    <ds:schemaRef ds:uri="9dae7d55-8b32-4bf8-9098-0e8695478a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43732E-6838-4373-8563-465B7D75988C}">
  <ds:schemaRefs>
    <ds:schemaRef ds:uri="376f6d10-c0b4-40b5-9730-0ad0da52652c"/>
    <ds:schemaRef ds:uri="9dae7d55-8b32-4bf8-9098-0e8695478a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8</Notes>
  <HiddenSlides>0</HiddenSlide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Theme</vt:lpstr>
      <vt:lpstr>4_Custom Design</vt:lpstr>
      <vt:lpstr>7_Custom Design</vt:lpstr>
      <vt:lpstr>8_Custom Design</vt:lpstr>
      <vt:lpstr>6_Custom Design</vt:lpstr>
      <vt:lpstr>9_Custom Design</vt:lpstr>
      <vt:lpstr>Surrey County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Stringer</dc:creator>
  <cp:revision>1</cp:revision>
  <cp:lastPrinted>2025-03-27T09:03:18Z</cp:lastPrinted>
  <dcterms:created xsi:type="dcterms:W3CDTF">2023-10-10T19:04:48Z</dcterms:created>
  <dcterms:modified xsi:type="dcterms:W3CDTF">2025-07-04T14:56:38Z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0x0101002024F4F003CB714D91DFB30A3E1D0DD9</vt:lpwstr>
  </property>
  <property fmtid="{D5CDD505-2E9C-101B-9397-08002B2CF9AE}" pid="3" name="MediaServiceImageTags">
    <vt:lpwstr/>
  </property>
</Properties>
</file>